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3"/>
  </p:notesMasterIdLst>
  <p:handoutMasterIdLst>
    <p:handoutMasterId r:id="rId134"/>
  </p:handoutMasterIdLst>
  <p:sldIdLst>
    <p:sldId id="334" r:id="rId5"/>
    <p:sldId id="2339" r:id="rId6"/>
    <p:sldId id="1316" r:id="rId7"/>
    <p:sldId id="2359" r:id="rId8"/>
    <p:sldId id="2376" r:id="rId9"/>
    <p:sldId id="2371" r:id="rId10"/>
    <p:sldId id="2372" r:id="rId11"/>
    <p:sldId id="2335" r:id="rId12"/>
    <p:sldId id="2336" r:id="rId13"/>
    <p:sldId id="2375" r:id="rId14"/>
    <p:sldId id="2316" r:id="rId15"/>
    <p:sldId id="2317" r:id="rId16"/>
    <p:sldId id="1951" r:id="rId17"/>
    <p:sldId id="1957" r:id="rId18"/>
    <p:sldId id="1953" r:id="rId19"/>
    <p:sldId id="1935" r:id="rId20"/>
    <p:sldId id="337" r:id="rId21"/>
    <p:sldId id="2080" r:id="rId22"/>
    <p:sldId id="2340" r:id="rId23"/>
    <p:sldId id="1964" r:id="rId24"/>
    <p:sldId id="1782" r:id="rId25"/>
    <p:sldId id="2373" r:id="rId26"/>
    <p:sldId id="1626" r:id="rId27"/>
    <p:sldId id="2374" r:id="rId28"/>
    <p:sldId id="2342" r:id="rId29"/>
    <p:sldId id="2083" r:id="rId30"/>
    <p:sldId id="1652" r:id="rId31"/>
    <p:sldId id="338" r:id="rId32"/>
    <p:sldId id="2081" r:id="rId33"/>
    <p:sldId id="2338" r:id="rId34"/>
    <p:sldId id="1829" r:id="rId35"/>
    <p:sldId id="2014" r:id="rId36"/>
    <p:sldId id="2013" r:id="rId37"/>
    <p:sldId id="2016" r:id="rId38"/>
    <p:sldId id="2017" r:id="rId39"/>
    <p:sldId id="2357" r:id="rId40"/>
    <p:sldId id="2358" r:id="rId41"/>
    <p:sldId id="329" r:id="rId42"/>
    <p:sldId id="2112" r:id="rId43"/>
    <p:sldId id="2113" r:id="rId44"/>
    <p:sldId id="2033" r:id="rId45"/>
    <p:sldId id="2031" r:id="rId46"/>
    <p:sldId id="1895" r:id="rId47"/>
    <p:sldId id="1896" r:id="rId48"/>
    <p:sldId id="2036" r:id="rId49"/>
    <p:sldId id="2028" r:id="rId50"/>
    <p:sldId id="1996" r:id="rId51"/>
    <p:sldId id="2035" r:id="rId52"/>
    <p:sldId id="2032" r:id="rId53"/>
    <p:sldId id="2109" r:id="rId54"/>
    <p:sldId id="1615" r:id="rId55"/>
    <p:sldId id="2304" r:id="rId56"/>
    <p:sldId id="706" r:id="rId57"/>
    <p:sldId id="1597" r:id="rId58"/>
    <p:sldId id="2343" r:id="rId59"/>
    <p:sldId id="2331" r:id="rId60"/>
    <p:sldId id="2000" r:id="rId61"/>
    <p:sldId id="2319" r:id="rId62"/>
    <p:sldId id="1678" r:id="rId63"/>
    <p:sldId id="2325" r:id="rId64"/>
    <p:sldId id="2040" r:id="rId65"/>
    <p:sldId id="2345" r:id="rId66"/>
    <p:sldId id="2346" r:id="rId67"/>
    <p:sldId id="2044" r:id="rId68"/>
    <p:sldId id="2097" r:id="rId69"/>
    <p:sldId id="2034" r:id="rId70"/>
    <p:sldId id="2324" r:id="rId71"/>
    <p:sldId id="2087" r:id="rId72"/>
    <p:sldId id="1616" r:id="rId73"/>
    <p:sldId id="2069" r:id="rId74"/>
    <p:sldId id="2347" r:id="rId75"/>
    <p:sldId id="2070" r:id="rId76"/>
    <p:sldId id="2071" r:id="rId77"/>
    <p:sldId id="2072" r:id="rId78"/>
    <p:sldId id="2073" r:id="rId79"/>
    <p:sldId id="2074" r:id="rId80"/>
    <p:sldId id="2075" r:id="rId81"/>
    <p:sldId id="2049" r:id="rId82"/>
    <p:sldId id="2001" r:id="rId83"/>
    <p:sldId id="2002" r:id="rId84"/>
    <p:sldId id="2011" r:id="rId85"/>
    <p:sldId id="2050" r:id="rId86"/>
    <p:sldId id="2052" r:id="rId87"/>
    <p:sldId id="2051" r:id="rId88"/>
    <p:sldId id="2150" r:id="rId89"/>
    <p:sldId id="2307" r:id="rId90"/>
    <p:sldId id="2092" r:id="rId91"/>
    <p:sldId id="1617" r:id="rId92"/>
    <p:sldId id="2353" r:id="rId93"/>
    <p:sldId id="2348" r:id="rId94"/>
    <p:sldId id="2349" r:id="rId95"/>
    <p:sldId id="2350" r:id="rId96"/>
    <p:sldId id="1969" r:id="rId97"/>
    <p:sldId id="2351" r:id="rId98"/>
    <p:sldId id="2326" r:id="rId99"/>
    <p:sldId id="1970" r:id="rId100"/>
    <p:sldId id="2352" r:id="rId101"/>
    <p:sldId id="2327" r:id="rId102"/>
    <p:sldId id="2354" r:id="rId103"/>
    <p:sldId id="2355" r:id="rId104"/>
    <p:sldId id="2024" r:id="rId105"/>
    <p:sldId id="2063" r:id="rId106"/>
    <p:sldId id="2064" r:id="rId107"/>
    <p:sldId id="2356" r:id="rId108"/>
    <p:sldId id="2310" r:id="rId109"/>
    <p:sldId id="2093" r:id="rId110"/>
    <p:sldId id="339" r:id="rId111"/>
    <p:sldId id="2082" r:id="rId112"/>
    <p:sldId id="1728" r:id="rId113"/>
    <p:sldId id="2100" r:id="rId114"/>
    <p:sldId id="2101" r:id="rId115"/>
    <p:sldId id="2078" r:id="rId116"/>
    <p:sldId id="2094" r:id="rId117"/>
    <p:sldId id="2104" r:id="rId118"/>
    <p:sldId id="2110" r:id="rId119"/>
    <p:sldId id="2096" r:id="rId120"/>
    <p:sldId id="2098" r:id="rId121"/>
    <p:sldId id="2095" r:id="rId122"/>
    <p:sldId id="1622" r:id="rId123"/>
    <p:sldId id="1620" r:id="rId124"/>
    <p:sldId id="2102" r:id="rId125"/>
    <p:sldId id="2301" r:id="rId126"/>
    <p:sldId id="1785" r:id="rId127"/>
    <p:sldId id="1633" r:id="rId128"/>
    <p:sldId id="1839" r:id="rId129"/>
    <p:sldId id="2107" r:id="rId130"/>
    <p:sldId id="1989" r:id="rId131"/>
    <p:sldId id="1995"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B2755ED-3FA0-4006-A472-09CFE96200AA}">
          <p14:sldIdLst>
            <p14:sldId id="334"/>
            <p14:sldId id="2339"/>
            <p14:sldId id="1316"/>
            <p14:sldId id="2359"/>
            <p14:sldId id="2376"/>
            <p14:sldId id="2371"/>
            <p14:sldId id="2372"/>
            <p14:sldId id="2335"/>
            <p14:sldId id="2336"/>
            <p14:sldId id="2375"/>
            <p14:sldId id="2316"/>
            <p14:sldId id="2317"/>
            <p14:sldId id="1951"/>
            <p14:sldId id="1957"/>
            <p14:sldId id="1953"/>
            <p14:sldId id="1935"/>
          </p14:sldIdLst>
        </p14:section>
        <p14:section name="Preparing to Collect and Use Social Validity and Treatment Integrity Data" id="{DD578AFB-1F9C-47B8-AF6A-CAB3A73FF7C1}">
          <p14:sldIdLst>
            <p14:sldId id="337"/>
            <p14:sldId id="2080"/>
            <p14:sldId id="2340"/>
            <p14:sldId id="1964"/>
            <p14:sldId id="1782"/>
            <p14:sldId id="2373"/>
            <p14:sldId id="1626"/>
            <p14:sldId id="2374"/>
            <p14:sldId id="2342"/>
            <p14:sldId id="2083"/>
            <p14:sldId id="1652"/>
          </p14:sldIdLst>
        </p14:section>
        <p14:section name="Systematic Screening in a Ci3T Model of Prevention&#10;" id="{97C0D3BF-0DC5-4BFD-88C3-05B00B3B40F8}">
          <p14:sldIdLst>
            <p14:sldId id="338"/>
            <p14:sldId id="2081"/>
            <p14:sldId id="2338"/>
            <p14:sldId id="1829"/>
            <p14:sldId id="2014"/>
            <p14:sldId id="2013"/>
            <p14:sldId id="2016"/>
            <p14:sldId id="2017"/>
            <p14:sldId id="2357"/>
            <p14:sldId id="2358"/>
            <p14:sldId id="329"/>
            <p14:sldId id="2112"/>
            <p14:sldId id="2113"/>
            <p14:sldId id="2033"/>
            <p14:sldId id="2031"/>
            <p14:sldId id="1895"/>
            <p14:sldId id="1896"/>
            <p14:sldId id="2036"/>
            <p14:sldId id="2028"/>
            <p14:sldId id="1996"/>
          </p14:sldIdLst>
        </p14:section>
        <p14:section name="Using Fall Screening Data to Inform Instruction" id="{ED208B3B-8C2C-4F4D-8B56-C4F84F4AB6AE}">
          <p14:sldIdLst>
            <p14:sldId id="2035"/>
            <p14:sldId id="2032"/>
            <p14:sldId id="2109"/>
          </p14:sldIdLst>
        </p14:section>
        <p14:section name="Jigsaw 1: Primary (Tier 1) Prevention Efforts" id="{43F6CBC9-EDE7-4342-A08B-65BE5E9F274B}">
          <p14:sldIdLst>
            <p14:sldId id="1615"/>
            <p14:sldId id="2304"/>
            <p14:sldId id="706"/>
            <p14:sldId id="1597"/>
            <p14:sldId id="2343"/>
            <p14:sldId id="2331"/>
            <p14:sldId id="2000"/>
            <p14:sldId id="2319"/>
            <p14:sldId id="1678"/>
            <p14:sldId id="2325"/>
            <p14:sldId id="2040"/>
            <p14:sldId id="2345"/>
            <p14:sldId id="2346"/>
            <p14:sldId id="2044"/>
            <p14:sldId id="2097"/>
            <p14:sldId id="2034"/>
            <p14:sldId id="2324"/>
            <p14:sldId id="2087"/>
          </p14:sldIdLst>
        </p14:section>
        <p14:section name="Jigsaw 2: Teacher-Delivered, Low-Intensity Strategies" id="{608D1C97-8DDB-4075-BDE6-B7BA952D301D}">
          <p14:sldIdLst>
            <p14:sldId id="1616"/>
            <p14:sldId id="2069"/>
            <p14:sldId id="2347"/>
            <p14:sldId id="2070"/>
            <p14:sldId id="2071"/>
            <p14:sldId id="2072"/>
            <p14:sldId id="2073"/>
            <p14:sldId id="2074"/>
            <p14:sldId id="2075"/>
            <p14:sldId id="2049"/>
            <p14:sldId id="2001"/>
            <p14:sldId id="2002"/>
            <p14:sldId id="2011"/>
            <p14:sldId id="2050"/>
            <p14:sldId id="2052"/>
            <p14:sldId id="2051"/>
            <p14:sldId id="2150"/>
            <p14:sldId id="2307"/>
            <p14:sldId id="2092"/>
          </p14:sldIdLst>
        </p14:section>
        <p14:section name="Jigsaw 3: Secondary (Tier 2) and Tertiary (Tier 3) Interventions" id="{9C468667-B2EC-4891-B238-4C4D574AEF1A}">
          <p14:sldIdLst>
            <p14:sldId id="1617"/>
            <p14:sldId id="2353"/>
            <p14:sldId id="2348"/>
            <p14:sldId id="2349"/>
            <p14:sldId id="2350"/>
            <p14:sldId id="1969"/>
            <p14:sldId id="2351"/>
            <p14:sldId id="2326"/>
            <p14:sldId id="1970"/>
            <p14:sldId id="2352"/>
            <p14:sldId id="2327"/>
            <p14:sldId id="2354"/>
            <p14:sldId id="2355"/>
            <p14:sldId id="2024"/>
            <p14:sldId id="2063"/>
            <p14:sldId id="2064"/>
            <p14:sldId id="2356"/>
            <p14:sldId id="2310"/>
            <p14:sldId id="2093"/>
          </p14:sldIdLst>
        </p14:section>
        <p14:section name="Facilitating Clear Communication and Collaborations with Stakeholders" id="{11C9B1CB-9F4E-4FCE-958B-6A13ED6829D5}">
          <p14:sldIdLst>
            <p14:sldId id="339"/>
            <p14:sldId id="2082"/>
            <p14:sldId id="1728"/>
            <p14:sldId id="2100"/>
            <p14:sldId id="2101"/>
            <p14:sldId id="2078"/>
            <p14:sldId id="2094"/>
            <p14:sldId id="2104"/>
            <p14:sldId id="2110"/>
            <p14:sldId id="2096"/>
            <p14:sldId id="2098"/>
            <p14:sldId id="2095"/>
            <p14:sldId id="1622"/>
          </p14:sldIdLst>
        </p14:section>
        <p14:section name="Wrapping Up and Moving Forward" id="{B031F65F-225B-449F-930D-BCF7D6857A8E}">
          <p14:sldIdLst>
            <p14:sldId id="1620"/>
            <p14:sldId id="2102"/>
            <p14:sldId id="2301"/>
            <p14:sldId id="1785"/>
            <p14:sldId id="1633"/>
            <p14:sldId id="1839"/>
            <p14:sldId id="2107"/>
            <p14:sldId id="198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B52"/>
    <a:srgbClr val="DD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8D40E6-601E-D049-A999-677408D0D97D}" v="98" dt="2025-09-01T17:09:48.4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87"/>
  </p:normalViewPr>
  <p:slideViewPr>
    <p:cSldViewPr snapToGrid="0">
      <p:cViewPr varScale="1">
        <p:scale>
          <a:sx n="75" d="100"/>
          <a:sy n="75" d="100"/>
        </p:scale>
        <p:origin x="806" y="4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6364539E-4ED1-4027-8A5B-05A89357F00D}"/>
    <pc:docChg chg="modSld">
      <pc:chgData name="Lane, Kathleen" userId="d8586a00-d571-4eeb-bfc3-f42bf250439e" providerId="ADAL" clId="{6364539E-4ED1-4027-8A5B-05A89357F00D}" dt="2022-11-10T20:12:15.813" v="6" actId="729"/>
      <pc:docMkLst>
        <pc:docMk/>
      </pc:docMkLst>
      <pc:sldChg chg="mod modShow">
        <pc:chgData name="Lane, Kathleen" userId="d8586a00-d571-4eeb-bfc3-f42bf250439e" providerId="ADAL" clId="{6364539E-4ED1-4027-8A5B-05A89357F00D}" dt="2022-11-10T20:11:48.524" v="3" actId="729"/>
        <pc:sldMkLst>
          <pc:docMk/>
          <pc:sldMk cId="2601743110" sldId="1487"/>
        </pc:sldMkLst>
      </pc:sldChg>
      <pc:sldChg chg="mod modShow">
        <pc:chgData name="Lane, Kathleen" userId="d8586a00-d571-4eeb-bfc3-f42bf250439e" providerId="ADAL" clId="{6364539E-4ED1-4027-8A5B-05A89357F00D}" dt="2022-11-10T19:53:31.646" v="0" actId="729"/>
        <pc:sldMkLst>
          <pc:docMk/>
          <pc:sldMk cId="463721769" sldId="1735"/>
        </pc:sldMkLst>
      </pc:sldChg>
      <pc:sldChg chg="mod modShow">
        <pc:chgData name="Lane, Kathleen" userId="d8586a00-d571-4eeb-bfc3-f42bf250439e" providerId="ADAL" clId="{6364539E-4ED1-4027-8A5B-05A89357F00D}" dt="2022-11-10T19:53:34.690" v="1" actId="729"/>
        <pc:sldMkLst>
          <pc:docMk/>
          <pc:sldMk cId="3075973798" sldId="1737"/>
        </pc:sldMkLst>
      </pc:sldChg>
      <pc:sldChg chg="mod modShow">
        <pc:chgData name="Lane, Kathleen" userId="d8586a00-d571-4eeb-bfc3-f42bf250439e" providerId="ADAL" clId="{6364539E-4ED1-4027-8A5B-05A89357F00D}" dt="2022-11-10T20:11:17.086" v="2" actId="729"/>
        <pc:sldMkLst>
          <pc:docMk/>
          <pc:sldMk cId="3761137955" sldId="1746"/>
        </pc:sldMkLst>
      </pc:sldChg>
    </pc:docChg>
  </pc:docChgLst>
  <pc:docChgLst>
    <pc:chgData name="Bernard, Allison M" userId="7cd67125-3436-42b8-b83a-bbe37ba15a4e" providerId="ADAL" clId="{E6CC9957-DE48-4665-8F96-2DE1123AF61A}"/>
    <pc:docChg chg="addSld delSld modSld modSection">
      <pc:chgData name="Bernard, Allison M" userId="7cd67125-3436-42b8-b83a-bbe37ba15a4e" providerId="ADAL" clId="{E6CC9957-DE48-4665-8F96-2DE1123AF61A}" dt="2023-09-28T20:15:41.807" v="12"/>
      <pc:docMkLst>
        <pc:docMk/>
      </pc:docMkLst>
      <pc:sldChg chg="modSp del mod">
        <pc:chgData name="Bernard, Allison M" userId="7cd67125-3436-42b8-b83a-bbe37ba15a4e" providerId="ADAL" clId="{E6CC9957-DE48-4665-8F96-2DE1123AF61A}" dt="2023-09-28T20:15:39.570" v="11" actId="47"/>
        <pc:sldMkLst>
          <pc:docMk/>
          <pc:sldMk cId="261937213" sldId="1885"/>
        </pc:sldMkLst>
      </pc:sldChg>
      <pc:sldChg chg="add">
        <pc:chgData name="Bernard, Allison M" userId="7cd67125-3436-42b8-b83a-bbe37ba15a4e" providerId="ADAL" clId="{E6CC9957-DE48-4665-8F96-2DE1123AF61A}" dt="2023-09-28T20:15:41.807" v="12"/>
        <pc:sldMkLst>
          <pc:docMk/>
          <pc:sldMk cId="2775861775" sldId="1894"/>
        </pc:sldMkLst>
      </pc:sldChg>
    </pc:docChg>
  </pc:docChgLst>
  <pc:docChgLst>
    <pc:chgData name="Sarasin, Elise" userId="051ede2b-3008-44c0-bb19-c9bb04b8c5c9" providerId="ADAL" clId="{97B5C01D-41EC-517B-9054-1C19EC229BF9}"/>
    <pc:docChg chg="undo custSel addSld delSld modSld modSection">
      <pc:chgData name="Sarasin, Elise" userId="051ede2b-3008-44c0-bb19-c9bb04b8c5c9" providerId="ADAL" clId="{97B5C01D-41EC-517B-9054-1C19EC229BF9}" dt="2025-09-01T17:09:48.422" v="886"/>
      <pc:docMkLst>
        <pc:docMk/>
      </pc:docMkLst>
      <pc:sldChg chg="addSp delSp modSp mod modAnim">
        <pc:chgData name="Sarasin, Elise" userId="051ede2b-3008-44c0-bb19-c9bb04b8c5c9" providerId="ADAL" clId="{97B5C01D-41EC-517B-9054-1C19EC229BF9}" dt="2025-09-01T17:03:56.031" v="884" actId="20577"/>
        <pc:sldMkLst>
          <pc:docMk/>
          <pc:sldMk cId="3732495916" sldId="338"/>
        </pc:sldMkLst>
        <pc:spChg chg="del">
          <ac:chgData name="Sarasin, Elise" userId="051ede2b-3008-44c0-bb19-c9bb04b8c5c9" providerId="ADAL" clId="{97B5C01D-41EC-517B-9054-1C19EC229BF9}" dt="2025-09-01T16:01:21.884" v="565" actId="478"/>
          <ac:spMkLst>
            <pc:docMk/>
            <pc:sldMk cId="3732495916" sldId="338"/>
            <ac:spMk id="3" creationId="{3C1284EF-2C08-040A-5226-4E445603B6BA}"/>
          </ac:spMkLst>
        </pc:spChg>
        <pc:spChg chg="add mod">
          <ac:chgData name="Sarasin, Elise" userId="051ede2b-3008-44c0-bb19-c9bb04b8c5c9" providerId="ADAL" clId="{97B5C01D-41EC-517B-9054-1C19EC229BF9}" dt="2025-09-01T17:03:56.031" v="884" actId="20577"/>
          <ac:spMkLst>
            <pc:docMk/>
            <pc:sldMk cId="3732495916" sldId="338"/>
            <ac:spMk id="4" creationId="{A29F4C71-17A8-BD79-F213-B37961BBC25A}"/>
          </ac:spMkLst>
        </pc:spChg>
        <pc:spChg chg="del">
          <ac:chgData name="Sarasin, Elise" userId="051ede2b-3008-44c0-bb19-c9bb04b8c5c9" providerId="ADAL" clId="{97B5C01D-41EC-517B-9054-1C19EC229BF9}" dt="2025-09-01T16:01:22.577" v="566" actId="478"/>
          <ac:spMkLst>
            <pc:docMk/>
            <pc:sldMk cId="3732495916" sldId="338"/>
            <ac:spMk id="7" creationId="{CC200B25-1F33-AC42-7479-92AD1D164782}"/>
          </ac:spMkLst>
        </pc:spChg>
        <pc:picChg chg="add mod">
          <ac:chgData name="Sarasin, Elise" userId="051ede2b-3008-44c0-bb19-c9bb04b8c5c9" providerId="ADAL" clId="{97B5C01D-41EC-517B-9054-1C19EC229BF9}" dt="2025-09-01T16:05:28.395" v="610" actId="1076"/>
          <ac:picMkLst>
            <pc:docMk/>
            <pc:sldMk cId="3732495916" sldId="338"/>
            <ac:picMk id="5" creationId="{171EA132-FD53-A5FD-69E6-685FF4E1F573}"/>
          </ac:picMkLst>
        </pc:picChg>
        <pc:picChg chg="del">
          <ac:chgData name="Sarasin, Elise" userId="051ede2b-3008-44c0-bb19-c9bb04b8c5c9" providerId="ADAL" clId="{97B5C01D-41EC-517B-9054-1C19EC229BF9}" dt="2025-09-01T16:01:19.998" v="564" actId="478"/>
          <ac:picMkLst>
            <pc:docMk/>
            <pc:sldMk cId="3732495916" sldId="338"/>
            <ac:picMk id="8" creationId="{92F6A207-1769-3ECD-E340-68ECEBB3BB60}"/>
          </ac:picMkLst>
        </pc:picChg>
      </pc:sldChg>
      <pc:sldChg chg="addSp delSp modSp mod modAnim chgLayout">
        <pc:chgData name="Sarasin, Elise" userId="051ede2b-3008-44c0-bb19-c9bb04b8c5c9" providerId="ADAL" clId="{97B5C01D-41EC-517B-9054-1C19EC229BF9}" dt="2025-09-01T16:22:08.381" v="875" actId="14100"/>
        <pc:sldMkLst>
          <pc:docMk/>
          <pc:sldMk cId="2677867066" sldId="339"/>
        </pc:sldMkLst>
        <pc:spChg chg="mod ord">
          <ac:chgData name="Sarasin, Elise" userId="051ede2b-3008-44c0-bb19-c9bb04b8c5c9" providerId="ADAL" clId="{97B5C01D-41EC-517B-9054-1C19EC229BF9}" dt="2025-09-01T16:19:30.424" v="751" actId="700"/>
          <ac:spMkLst>
            <pc:docMk/>
            <pc:sldMk cId="2677867066" sldId="339"/>
            <ac:spMk id="2" creationId="{BC850682-F9C4-5FE6-D735-1E0F14A2236D}"/>
          </ac:spMkLst>
        </pc:spChg>
        <pc:spChg chg="del">
          <ac:chgData name="Sarasin, Elise" userId="051ede2b-3008-44c0-bb19-c9bb04b8c5c9" providerId="ADAL" clId="{97B5C01D-41EC-517B-9054-1C19EC229BF9}" dt="2025-09-01T14:15:56.530" v="92" actId="478"/>
          <ac:spMkLst>
            <pc:docMk/>
            <pc:sldMk cId="2677867066" sldId="339"/>
            <ac:spMk id="5" creationId="{55C9A0F5-1C0A-1AA8-4CA0-547F219DAE0E}"/>
          </ac:spMkLst>
        </pc:spChg>
        <pc:spChg chg="del">
          <ac:chgData name="Sarasin, Elise" userId="051ede2b-3008-44c0-bb19-c9bb04b8c5c9" providerId="ADAL" clId="{97B5C01D-41EC-517B-9054-1C19EC229BF9}" dt="2025-09-01T14:15:53.370" v="89" actId="478"/>
          <ac:spMkLst>
            <pc:docMk/>
            <pc:sldMk cId="2677867066" sldId="339"/>
            <ac:spMk id="6" creationId="{93DDDBCD-C278-D7A0-1CC9-EECBC4C7B84D}"/>
          </ac:spMkLst>
        </pc:spChg>
        <pc:spChg chg="add mod ord">
          <ac:chgData name="Sarasin, Elise" userId="051ede2b-3008-44c0-bb19-c9bb04b8c5c9" providerId="ADAL" clId="{97B5C01D-41EC-517B-9054-1C19EC229BF9}" dt="2025-09-01T16:20:06.735" v="857" actId="27636"/>
          <ac:spMkLst>
            <pc:docMk/>
            <pc:sldMk cId="2677867066" sldId="339"/>
            <ac:spMk id="8" creationId="{D0627E4E-2CBB-8B22-F77C-DADF164FB7D7}"/>
          </ac:spMkLst>
        </pc:spChg>
        <pc:spChg chg="add mod">
          <ac:chgData name="Sarasin, Elise" userId="051ede2b-3008-44c0-bb19-c9bb04b8c5c9" providerId="ADAL" clId="{97B5C01D-41EC-517B-9054-1C19EC229BF9}" dt="2025-09-01T16:22:08.381" v="875" actId="14100"/>
          <ac:spMkLst>
            <pc:docMk/>
            <pc:sldMk cId="2677867066" sldId="339"/>
            <ac:spMk id="9" creationId="{C47BC8E7-E0E0-B13E-B31F-0647568CE6D8}"/>
          </ac:spMkLst>
        </pc:spChg>
        <pc:picChg chg="del">
          <ac:chgData name="Sarasin, Elise" userId="051ede2b-3008-44c0-bb19-c9bb04b8c5c9" providerId="ADAL" clId="{97B5C01D-41EC-517B-9054-1C19EC229BF9}" dt="2025-09-01T14:15:54.734" v="90" actId="478"/>
          <ac:picMkLst>
            <pc:docMk/>
            <pc:sldMk cId="2677867066" sldId="339"/>
            <ac:picMk id="3" creationId="{FC0AEC77-3CF8-3A42-282C-E166350AA23A}"/>
          </ac:picMkLst>
        </pc:picChg>
        <pc:picChg chg="del">
          <ac:chgData name="Sarasin, Elise" userId="051ede2b-3008-44c0-bb19-c9bb04b8c5c9" providerId="ADAL" clId="{97B5C01D-41EC-517B-9054-1C19EC229BF9}" dt="2025-09-01T14:15:55.674" v="91" actId="478"/>
          <ac:picMkLst>
            <pc:docMk/>
            <pc:sldMk cId="2677867066" sldId="339"/>
            <ac:picMk id="7" creationId="{657A5EC6-ACE2-3E7B-6880-0364FB3C9F92}"/>
          </ac:picMkLst>
        </pc:picChg>
        <pc:picChg chg="add mod">
          <ac:chgData name="Sarasin, Elise" userId="051ede2b-3008-44c0-bb19-c9bb04b8c5c9" providerId="ADAL" clId="{97B5C01D-41EC-517B-9054-1C19EC229BF9}" dt="2025-09-01T16:21:16.228" v="859"/>
          <ac:picMkLst>
            <pc:docMk/>
            <pc:sldMk cId="2677867066" sldId="339"/>
            <ac:picMk id="10" creationId="{2401FE55-BCFB-A3E6-BFA6-D16FC67F1C8D}"/>
          </ac:picMkLst>
        </pc:picChg>
      </pc:sldChg>
      <pc:sldChg chg="addSp delSp modSp mod">
        <pc:chgData name="Sarasin, Elise" userId="051ede2b-3008-44c0-bb19-c9bb04b8c5c9" providerId="ADAL" clId="{97B5C01D-41EC-517B-9054-1C19EC229BF9}" dt="2025-09-01T16:07:40.487" v="619" actId="478"/>
        <pc:sldMkLst>
          <pc:docMk/>
          <pc:sldMk cId="2843871403" sldId="1615"/>
        </pc:sldMkLst>
        <pc:spChg chg="add del mod">
          <ac:chgData name="Sarasin, Elise" userId="051ede2b-3008-44c0-bb19-c9bb04b8c5c9" providerId="ADAL" clId="{97B5C01D-41EC-517B-9054-1C19EC229BF9}" dt="2025-09-01T16:07:39.904" v="618" actId="478"/>
          <ac:spMkLst>
            <pc:docMk/>
            <pc:sldMk cId="2843871403" sldId="1615"/>
            <ac:spMk id="3" creationId="{F8288F1A-1A5A-3BA1-0599-9681BA5BD580}"/>
          </ac:spMkLst>
        </pc:spChg>
        <pc:picChg chg="add del mod">
          <ac:chgData name="Sarasin, Elise" userId="051ede2b-3008-44c0-bb19-c9bb04b8c5c9" providerId="ADAL" clId="{97B5C01D-41EC-517B-9054-1C19EC229BF9}" dt="2025-09-01T16:07:40.487" v="619" actId="478"/>
          <ac:picMkLst>
            <pc:docMk/>
            <pc:sldMk cId="2843871403" sldId="1615"/>
            <ac:picMk id="4" creationId="{141692F5-FF5B-5882-307C-9C11460CB696}"/>
          </ac:picMkLst>
        </pc:picChg>
      </pc:sldChg>
      <pc:sldChg chg="modSp mod modAnim">
        <pc:chgData name="Sarasin, Elise" userId="051ede2b-3008-44c0-bb19-c9bb04b8c5c9" providerId="ADAL" clId="{97B5C01D-41EC-517B-9054-1C19EC229BF9}" dt="2025-09-01T16:12:59.632" v="682"/>
        <pc:sldMkLst>
          <pc:docMk/>
          <pc:sldMk cId="3672816631" sldId="1616"/>
        </pc:sldMkLst>
        <pc:spChg chg="mod">
          <ac:chgData name="Sarasin, Elise" userId="051ede2b-3008-44c0-bb19-c9bb04b8c5c9" providerId="ADAL" clId="{97B5C01D-41EC-517B-9054-1C19EC229BF9}" dt="2025-09-01T16:12:32.194" v="681" actId="1076"/>
          <ac:spMkLst>
            <pc:docMk/>
            <pc:sldMk cId="3672816631" sldId="1616"/>
            <ac:spMk id="4" creationId="{CC200B25-1F33-AC42-7479-92AD1D164782}"/>
          </ac:spMkLst>
        </pc:spChg>
        <pc:picChg chg="mod">
          <ac:chgData name="Sarasin, Elise" userId="051ede2b-3008-44c0-bb19-c9bb04b8c5c9" providerId="ADAL" clId="{97B5C01D-41EC-517B-9054-1C19EC229BF9}" dt="2025-09-01T16:11:37.662" v="659" actId="1076"/>
          <ac:picMkLst>
            <pc:docMk/>
            <pc:sldMk cId="3672816631" sldId="1616"/>
            <ac:picMk id="3" creationId="{E4915AA0-963C-0FC5-2668-BEF9BD016037}"/>
          </ac:picMkLst>
        </pc:picChg>
      </pc:sldChg>
      <pc:sldChg chg="addSp delSp modSp mod modAnim">
        <pc:chgData name="Sarasin, Elise" userId="051ede2b-3008-44c0-bb19-c9bb04b8c5c9" providerId="ADAL" clId="{97B5C01D-41EC-517B-9054-1C19EC229BF9}" dt="2025-09-01T17:05:52.142" v="885"/>
        <pc:sldMkLst>
          <pc:docMk/>
          <pc:sldMk cId="3880880712" sldId="1617"/>
        </pc:sldMkLst>
        <pc:spChg chg="add del mod">
          <ac:chgData name="Sarasin, Elise" userId="051ede2b-3008-44c0-bb19-c9bb04b8c5c9" providerId="ADAL" clId="{97B5C01D-41EC-517B-9054-1C19EC229BF9}" dt="2025-09-01T16:14:55.363" v="729" actId="1076"/>
          <ac:spMkLst>
            <pc:docMk/>
            <pc:sldMk cId="3880880712" sldId="1617"/>
            <ac:spMk id="3" creationId="{CC200B25-1F33-AC42-7479-92AD1D164782}"/>
          </ac:spMkLst>
        </pc:spChg>
        <pc:picChg chg="mod">
          <ac:chgData name="Sarasin, Elise" userId="051ede2b-3008-44c0-bb19-c9bb04b8c5c9" providerId="ADAL" clId="{97B5C01D-41EC-517B-9054-1C19EC229BF9}" dt="2025-09-01T16:14:35.296" v="722" actId="1076"/>
          <ac:picMkLst>
            <pc:docMk/>
            <pc:sldMk cId="3880880712" sldId="1617"/>
            <ac:picMk id="6" creationId="{4E6A434A-AFE4-781E-C4FF-79D4BF68E003}"/>
          </ac:picMkLst>
        </pc:picChg>
      </pc:sldChg>
      <pc:sldChg chg="addSp delSp modSp mod modClrScheme chgLayout">
        <pc:chgData name="Sarasin, Elise" userId="051ede2b-3008-44c0-bb19-c9bb04b8c5c9" providerId="ADAL" clId="{97B5C01D-41EC-517B-9054-1C19EC229BF9}" dt="2025-09-01T16:22:57.309" v="883" actId="20577"/>
        <pc:sldMkLst>
          <pc:docMk/>
          <pc:sldMk cId="2462016796" sldId="1785"/>
        </pc:sldMkLst>
        <pc:spChg chg="del mod">
          <ac:chgData name="Sarasin, Elise" userId="051ede2b-3008-44c0-bb19-c9bb04b8c5c9" providerId="ADAL" clId="{97B5C01D-41EC-517B-9054-1C19EC229BF9}" dt="2025-09-01T16:22:52.975" v="880" actId="478"/>
          <ac:spMkLst>
            <pc:docMk/>
            <pc:sldMk cId="2462016796" sldId="1785"/>
            <ac:spMk id="2" creationId="{57C18609-10CE-18B2-080B-0D0A2F66AEA9}"/>
          </ac:spMkLst>
        </pc:spChg>
        <pc:spChg chg="add del mod ord">
          <ac:chgData name="Sarasin, Elise" userId="051ede2b-3008-44c0-bb19-c9bb04b8c5c9" providerId="ADAL" clId="{97B5C01D-41EC-517B-9054-1C19EC229BF9}" dt="2025-09-01T16:22:55.405" v="881" actId="700"/>
          <ac:spMkLst>
            <pc:docMk/>
            <pc:sldMk cId="2462016796" sldId="1785"/>
            <ac:spMk id="3" creationId="{91C0E377-131E-18C3-8412-4E68F436EC12}"/>
          </ac:spMkLst>
        </pc:spChg>
        <pc:spChg chg="add del mod ord">
          <ac:chgData name="Sarasin, Elise" userId="051ede2b-3008-44c0-bb19-c9bb04b8c5c9" providerId="ADAL" clId="{97B5C01D-41EC-517B-9054-1C19EC229BF9}" dt="2025-09-01T16:22:45.387" v="877" actId="478"/>
          <ac:spMkLst>
            <pc:docMk/>
            <pc:sldMk cId="2462016796" sldId="1785"/>
            <ac:spMk id="4" creationId="{B36C63FC-D43A-1CCB-A86F-DDDD82E01241}"/>
          </ac:spMkLst>
        </pc:spChg>
        <pc:spChg chg="add mod ord">
          <ac:chgData name="Sarasin, Elise" userId="051ede2b-3008-44c0-bb19-c9bb04b8c5c9" providerId="ADAL" clId="{97B5C01D-41EC-517B-9054-1C19EC229BF9}" dt="2025-09-01T16:22:57.309" v="883" actId="20577"/>
          <ac:spMkLst>
            <pc:docMk/>
            <pc:sldMk cId="2462016796" sldId="1785"/>
            <ac:spMk id="5" creationId="{1352ABB2-6B9B-70EC-6667-204BA12D1C18}"/>
          </ac:spMkLst>
        </pc:spChg>
        <pc:spChg chg="add mod ord">
          <ac:chgData name="Sarasin, Elise" userId="051ede2b-3008-44c0-bb19-c9bb04b8c5c9" providerId="ADAL" clId="{97B5C01D-41EC-517B-9054-1C19EC229BF9}" dt="2025-09-01T16:22:55.405" v="881" actId="700"/>
          <ac:spMkLst>
            <pc:docMk/>
            <pc:sldMk cId="2462016796" sldId="1785"/>
            <ac:spMk id="7" creationId="{5BF2F116-F7BE-FDC0-7035-FE9FE52C9B46}"/>
          </ac:spMkLst>
        </pc:spChg>
      </pc:sldChg>
      <pc:sldChg chg="addSp delSp modSp add mod">
        <pc:chgData name="Sarasin, Elise" userId="051ede2b-3008-44c0-bb19-c9bb04b8c5c9" providerId="ADAL" clId="{97B5C01D-41EC-517B-9054-1C19EC229BF9}" dt="2025-09-01T15:56:25.811" v="561" actId="20577"/>
        <pc:sldMkLst>
          <pc:docMk/>
          <pc:sldMk cId="1718087750" sldId="1839"/>
        </pc:sldMkLst>
        <pc:spChg chg="mod">
          <ac:chgData name="Sarasin, Elise" userId="051ede2b-3008-44c0-bb19-c9bb04b8c5c9" providerId="ADAL" clId="{97B5C01D-41EC-517B-9054-1C19EC229BF9}" dt="2025-09-01T15:56:25.811" v="561" actId="20577"/>
          <ac:spMkLst>
            <pc:docMk/>
            <pc:sldMk cId="1718087750" sldId="1839"/>
            <ac:spMk id="3" creationId="{00000000-0000-0000-0000-000000000000}"/>
          </ac:spMkLst>
        </pc:spChg>
        <pc:spChg chg="del">
          <ac:chgData name="Sarasin, Elise" userId="051ede2b-3008-44c0-bb19-c9bb04b8c5c9" providerId="ADAL" clId="{97B5C01D-41EC-517B-9054-1C19EC229BF9}" dt="2025-09-01T14:16:24.557" v="96" actId="478"/>
          <ac:spMkLst>
            <pc:docMk/>
            <pc:sldMk cId="1718087750" sldId="1839"/>
            <ac:spMk id="4" creationId="{7288B1A4-974E-ACF7-41D3-333C4FE3A63A}"/>
          </ac:spMkLst>
        </pc:spChg>
        <pc:spChg chg="del">
          <ac:chgData name="Sarasin, Elise" userId="051ede2b-3008-44c0-bb19-c9bb04b8c5c9" providerId="ADAL" clId="{97B5C01D-41EC-517B-9054-1C19EC229BF9}" dt="2025-09-01T14:16:21.021" v="94" actId="478"/>
          <ac:spMkLst>
            <pc:docMk/>
            <pc:sldMk cId="1718087750" sldId="1839"/>
            <ac:spMk id="5" creationId="{8C812D16-A314-1F09-45D1-C9B2DDC62B92}"/>
          </ac:spMkLst>
        </pc:spChg>
        <pc:picChg chg="del">
          <ac:chgData name="Sarasin, Elise" userId="051ede2b-3008-44c0-bb19-c9bb04b8c5c9" providerId="ADAL" clId="{97B5C01D-41EC-517B-9054-1C19EC229BF9}" dt="2025-09-01T14:16:22.978" v="95" actId="478"/>
          <ac:picMkLst>
            <pc:docMk/>
            <pc:sldMk cId="1718087750" sldId="1839"/>
            <ac:picMk id="6" creationId="{6B6209AA-5825-353E-FB6C-CF99258262CE}"/>
          </ac:picMkLst>
        </pc:picChg>
        <pc:picChg chg="add mod">
          <ac:chgData name="Sarasin, Elise" userId="051ede2b-3008-44c0-bb19-c9bb04b8c5c9" providerId="ADAL" clId="{97B5C01D-41EC-517B-9054-1C19EC229BF9}" dt="2025-09-01T15:52:23.210" v="350"/>
          <ac:picMkLst>
            <pc:docMk/>
            <pc:sldMk cId="1718087750" sldId="1839"/>
            <ac:picMk id="7" creationId="{CC94E265-44BD-063C-9A51-2411C5FCE9E5}"/>
          </ac:picMkLst>
        </pc:picChg>
        <pc:picChg chg="add mod">
          <ac:chgData name="Sarasin, Elise" userId="051ede2b-3008-44c0-bb19-c9bb04b8c5c9" providerId="ADAL" clId="{97B5C01D-41EC-517B-9054-1C19EC229BF9}" dt="2025-09-01T15:56:05.878" v="558" actId="962"/>
          <ac:picMkLst>
            <pc:docMk/>
            <pc:sldMk cId="1718087750" sldId="1839"/>
            <ac:picMk id="8" creationId="{C232A802-AFD4-0329-1493-3B372494AC67}"/>
          </ac:picMkLst>
        </pc:picChg>
      </pc:sldChg>
      <pc:sldChg chg="addSp modSp modAnim">
        <pc:chgData name="Sarasin, Elise" userId="051ede2b-3008-44c0-bb19-c9bb04b8c5c9" providerId="ADAL" clId="{97B5C01D-41EC-517B-9054-1C19EC229BF9}" dt="2025-09-01T17:09:48.422" v="886"/>
        <pc:sldMkLst>
          <pc:docMk/>
          <pc:sldMk cId="2574360009" sldId="1953"/>
        </pc:sldMkLst>
        <pc:spChg chg="add mod">
          <ac:chgData name="Sarasin, Elise" userId="051ede2b-3008-44c0-bb19-c9bb04b8c5c9" providerId="ADAL" clId="{97B5C01D-41EC-517B-9054-1C19EC229BF9}" dt="2025-09-01T17:09:48.422" v="886"/>
          <ac:spMkLst>
            <pc:docMk/>
            <pc:sldMk cId="2574360009" sldId="1953"/>
            <ac:spMk id="3" creationId="{8C29A6FD-6BDB-D708-7232-0084925936A0}"/>
          </ac:spMkLst>
        </pc:spChg>
        <pc:picChg chg="add mod">
          <ac:chgData name="Sarasin, Elise" userId="051ede2b-3008-44c0-bb19-c9bb04b8c5c9" providerId="ADAL" clId="{97B5C01D-41EC-517B-9054-1C19EC229BF9}" dt="2025-09-01T17:09:48.422" v="886"/>
          <ac:picMkLst>
            <pc:docMk/>
            <pc:sldMk cId="2574360009" sldId="1953"/>
            <ac:picMk id="5" creationId="{D64013C3-4A29-8064-F28A-CF41D5985276}"/>
          </ac:picMkLst>
        </pc:picChg>
      </pc:sldChg>
      <pc:sldChg chg="del">
        <pc:chgData name="Sarasin, Elise" userId="051ede2b-3008-44c0-bb19-c9bb04b8c5c9" providerId="ADAL" clId="{97B5C01D-41EC-517B-9054-1C19EC229BF9}" dt="2025-09-01T14:09:01.255" v="72" actId="2696"/>
        <pc:sldMkLst>
          <pc:docMk/>
          <pc:sldMk cId="3899229028" sldId="1958"/>
        </pc:sldMkLst>
      </pc:sldChg>
      <pc:sldChg chg="del">
        <pc:chgData name="Sarasin, Elise" userId="051ede2b-3008-44c0-bb19-c9bb04b8c5c9" providerId="ADAL" clId="{97B5C01D-41EC-517B-9054-1C19EC229BF9}" dt="2025-09-01T14:09:01.255" v="72" actId="2696"/>
        <pc:sldMkLst>
          <pc:docMk/>
          <pc:sldMk cId="46010162" sldId="1959"/>
        </pc:sldMkLst>
      </pc:sldChg>
      <pc:sldChg chg="delSp modSp mod">
        <pc:chgData name="Sarasin, Elise" userId="051ede2b-3008-44c0-bb19-c9bb04b8c5c9" providerId="ADAL" clId="{97B5C01D-41EC-517B-9054-1C19EC229BF9}" dt="2025-09-01T16:02:51.407" v="568" actId="21"/>
        <pc:sldMkLst>
          <pc:docMk/>
          <pc:sldMk cId="1708404850" sldId="2028"/>
        </pc:sldMkLst>
        <pc:spChg chg="del">
          <ac:chgData name="Sarasin, Elise" userId="051ede2b-3008-44c0-bb19-c9bb04b8c5c9" providerId="ADAL" clId="{97B5C01D-41EC-517B-9054-1C19EC229BF9}" dt="2025-09-01T16:02:51.407" v="568" actId="21"/>
          <ac:spMkLst>
            <pc:docMk/>
            <pc:sldMk cId="1708404850" sldId="2028"/>
            <ac:spMk id="7" creationId="{CC200B25-1F33-AC42-7479-92AD1D164782}"/>
          </ac:spMkLst>
        </pc:spChg>
        <pc:picChg chg="del mod">
          <ac:chgData name="Sarasin, Elise" userId="051ede2b-3008-44c0-bb19-c9bb04b8c5c9" providerId="ADAL" clId="{97B5C01D-41EC-517B-9054-1C19EC229BF9}" dt="2025-09-01T16:02:51.407" v="568" actId="21"/>
          <ac:picMkLst>
            <pc:docMk/>
            <pc:sldMk cId="1708404850" sldId="2028"/>
            <ac:picMk id="6" creationId="{066D55A0-D438-5DC3-038A-B35A37BFAB95}"/>
          </ac:picMkLst>
        </pc:picChg>
      </pc:sldChg>
      <pc:sldChg chg="delSp mod">
        <pc:chgData name="Sarasin, Elise" userId="051ede2b-3008-44c0-bb19-c9bb04b8c5c9" providerId="ADAL" clId="{97B5C01D-41EC-517B-9054-1C19EC229BF9}" dt="2025-09-01T16:01:11.740" v="563" actId="478"/>
        <pc:sldMkLst>
          <pc:docMk/>
          <pc:sldMk cId="2689645220" sldId="2031"/>
        </pc:sldMkLst>
        <pc:picChg chg="del">
          <ac:chgData name="Sarasin, Elise" userId="051ede2b-3008-44c0-bb19-c9bb04b8c5c9" providerId="ADAL" clId="{97B5C01D-41EC-517B-9054-1C19EC229BF9}" dt="2025-09-01T16:01:11.740" v="563" actId="478"/>
          <ac:picMkLst>
            <pc:docMk/>
            <pc:sldMk cId="2689645220" sldId="2031"/>
            <ac:picMk id="5" creationId="{C0AA2791-F2C8-3347-E556-38DCB41D1867}"/>
          </ac:picMkLst>
        </pc:picChg>
        <pc:picChg chg="del">
          <ac:chgData name="Sarasin, Elise" userId="051ede2b-3008-44c0-bb19-c9bb04b8c5c9" providerId="ADAL" clId="{97B5C01D-41EC-517B-9054-1C19EC229BF9}" dt="2025-09-01T16:01:11.227" v="562" actId="478"/>
          <ac:picMkLst>
            <pc:docMk/>
            <pc:sldMk cId="2689645220" sldId="2031"/>
            <ac:picMk id="6" creationId="{A6AC61CE-AA37-0A53-131E-5D6FEF00EF3F}"/>
          </ac:picMkLst>
        </pc:picChg>
      </pc:sldChg>
      <pc:sldChg chg="delSp mod">
        <pc:chgData name="Sarasin, Elise" userId="051ede2b-3008-44c0-bb19-c9bb04b8c5c9" providerId="ADAL" clId="{97B5C01D-41EC-517B-9054-1C19EC229BF9}" dt="2025-09-01T16:07:24.094" v="617" actId="21"/>
        <pc:sldMkLst>
          <pc:docMk/>
          <pc:sldMk cId="3647329397" sldId="2032"/>
        </pc:sldMkLst>
        <pc:spChg chg="del">
          <ac:chgData name="Sarasin, Elise" userId="051ede2b-3008-44c0-bb19-c9bb04b8c5c9" providerId="ADAL" clId="{97B5C01D-41EC-517B-9054-1C19EC229BF9}" dt="2025-09-01T16:07:24.094" v="617" actId="21"/>
          <ac:spMkLst>
            <pc:docMk/>
            <pc:sldMk cId="3647329397" sldId="2032"/>
            <ac:spMk id="5" creationId="{CC200B25-1F33-AC42-7479-92AD1D164782}"/>
          </ac:spMkLst>
        </pc:spChg>
        <pc:picChg chg="del">
          <ac:chgData name="Sarasin, Elise" userId="051ede2b-3008-44c0-bb19-c9bb04b8c5c9" providerId="ADAL" clId="{97B5C01D-41EC-517B-9054-1C19EC229BF9}" dt="2025-09-01T16:07:24.094" v="617" actId="21"/>
          <ac:picMkLst>
            <pc:docMk/>
            <pc:sldMk cId="3647329397" sldId="2032"/>
            <ac:picMk id="6" creationId="{095E8318-071F-9A08-C4FF-E3B2E79EE05C}"/>
          </ac:picMkLst>
        </pc:picChg>
      </pc:sldChg>
      <pc:sldChg chg="delSp mod">
        <pc:chgData name="Sarasin, Elise" userId="051ede2b-3008-44c0-bb19-c9bb04b8c5c9" providerId="ADAL" clId="{97B5C01D-41EC-517B-9054-1C19EC229BF9}" dt="2025-09-01T16:06:12.240" v="612" actId="478"/>
        <pc:sldMkLst>
          <pc:docMk/>
          <pc:sldMk cId="4003157239" sldId="2033"/>
        </pc:sldMkLst>
        <pc:picChg chg="del">
          <ac:chgData name="Sarasin, Elise" userId="051ede2b-3008-44c0-bb19-c9bb04b8c5c9" providerId="ADAL" clId="{97B5C01D-41EC-517B-9054-1C19EC229BF9}" dt="2025-09-01T16:06:12.240" v="612" actId="478"/>
          <ac:picMkLst>
            <pc:docMk/>
            <pc:sldMk cId="4003157239" sldId="2033"/>
            <ac:picMk id="3" creationId="{4DCD7A91-4AAE-B83B-FFC8-A7463FCF1084}"/>
          </ac:picMkLst>
        </pc:picChg>
        <pc:picChg chg="del">
          <ac:chgData name="Sarasin, Elise" userId="051ede2b-3008-44c0-bb19-c9bb04b8c5c9" providerId="ADAL" clId="{97B5C01D-41EC-517B-9054-1C19EC229BF9}" dt="2025-09-01T16:06:10.989" v="611" actId="478"/>
          <ac:picMkLst>
            <pc:docMk/>
            <pc:sldMk cId="4003157239" sldId="2033"/>
            <ac:picMk id="7" creationId="{38FB2D2A-7116-D181-D7B8-0AB33B6B7762}"/>
          </ac:picMkLst>
        </pc:picChg>
      </pc:sldChg>
      <pc:sldChg chg="addSp delSp modSp mod">
        <pc:chgData name="Sarasin, Elise" userId="051ede2b-3008-44c0-bb19-c9bb04b8c5c9" providerId="ADAL" clId="{97B5C01D-41EC-517B-9054-1C19EC229BF9}" dt="2025-09-01T16:06:41.789" v="615" actId="21"/>
        <pc:sldMkLst>
          <pc:docMk/>
          <pc:sldMk cId="3614946172" sldId="2035"/>
        </pc:sldMkLst>
        <pc:spChg chg="del">
          <ac:chgData name="Sarasin, Elise" userId="051ede2b-3008-44c0-bb19-c9bb04b8c5c9" providerId="ADAL" clId="{97B5C01D-41EC-517B-9054-1C19EC229BF9}" dt="2025-09-01T14:15:36.410" v="88" actId="478"/>
          <ac:spMkLst>
            <pc:docMk/>
            <pc:sldMk cId="3614946172" sldId="2035"/>
            <ac:spMk id="5" creationId="{E53C9FF9-9506-90D4-315F-5D45565A26F6}"/>
          </ac:spMkLst>
        </pc:spChg>
        <pc:spChg chg="del mod">
          <ac:chgData name="Sarasin, Elise" userId="051ede2b-3008-44c0-bb19-c9bb04b8c5c9" providerId="ADAL" clId="{97B5C01D-41EC-517B-9054-1C19EC229BF9}" dt="2025-09-01T14:15:34.382" v="86" actId="478"/>
          <ac:spMkLst>
            <pc:docMk/>
            <pc:sldMk cId="3614946172" sldId="2035"/>
            <ac:spMk id="6" creationId="{47B0E22E-996E-37DE-2E46-88E158FC0DF6}"/>
          </ac:spMkLst>
        </pc:spChg>
        <pc:spChg chg="add del">
          <ac:chgData name="Sarasin, Elise" userId="051ede2b-3008-44c0-bb19-c9bb04b8c5c9" providerId="ADAL" clId="{97B5C01D-41EC-517B-9054-1C19EC229BF9}" dt="2025-09-01T16:06:41.789" v="615" actId="21"/>
          <ac:spMkLst>
            <pc:docMk/>
            <pc:sldMk cId="3614946172" sldId="2035"/>
            <ac:spMk id="8" creationId="{CC200B25-1F33-AC42-7479-92AD1D164782}"/>
          </ac:spMkLst>
        </pc:spChg>
        <pc:picChg chg="del">
          <ac:chgData name="Sarasin, Elise" userId="051ede2b-3008-44c0-bb19-c9bb04b8c5c9" providerId="ADAL" clId="{97B5C01D-41EC-517B-9054-1C19EC229BF9}" dt="2025-09-01T14:15:35.472" v="87" actId="478"/>
          <ac:picMkLst>
            <pc:docMk/>
            <pc:sldMk cId="3614946172" sldId="2035"/>
            <ac:picMk id="4" creationId="{E2E45149-7EA0-4FBB-469C-70484B2973DA}"/>
          </ac:picMkLst>
        </pc:picChg>
        <pc:picChg chg="del">
          <ac:chgData name="Sarasin, Elise" userId="051ede2b-3008-44c0-bb19-c9bb04b8c5c9" providerId="ADAL" clId="{97B5C01D-41EC-517B-9054-1C19EC229BF9}" dt="2025-09-01T14:15:32.600" v="84" actId="478"/>
          <ac:picMkLst>
            <pc:docMk/>
            <pc:sldMk cId="3614946172" sldId="2035"/>
            <ac:picMk id="7" creationId="{514831F5-50D6-2C46-13D2-EC44CFA4705B}"/>
          </ac:picMkLst>
        </pc:picChg>
        <pc:picChg chg="del">
          <ac:chgData name="Sarasin, Elise" userId="051ede2b-3008-44c0-bb19-c9bb04b8c5c9" providerId="ADAL" clId="{97B5C01D-41EC-517B-9054-1C19EC229BF9}" dt="2025-09-01T16:06:41.789" v="615" actId="21"/>
          <ac:picMkLst>
            <pc:docMk/>
            <pc:sldMk cId="3614946172" sldId="2035"/>
            <ac:picMk id="9" creationId="{0980FF22-BCEE-ABC0-81DD-F3312C9CF489}"/>
          </ac:picMkLst>
        </pc:picChg>
      </pc:sldChg>
      <pc:sldChg chg="modSp mod modAnim">
        <pc:chgData name="Sarasin, Elise" userId="051ede2b-3008-44c0-bb19-c9bb04b8c5c9" providerId="ADAL" clId="{97B5C01D-41EC-517B-9054-1C19EC229BF9}" dt="2025-09-01T16:10:38.546" v="657" actId="14100"/>
        <pc:sldMkLst>
          <pc:docMk/>
          <pc:sldMk cId="1262990227" sldId="2040"/>
        </pc:sldMkLst>
        <pc:spChg chg="mod">
          <ac:chgData name="Sarasin, Elise" userId="051ede2b-3008-44c0-bb19-c9bb04b8c5c9" providerId="ADAL" clId="{97B5C01D-41EC-517B-9054-1C19EC229BF9}" dt="2025-09-01T16:10:38.546" v="657" actId="14100"/>
          <ac:spMkLst>
            <pc:docMk/>
            <pc:sldMk cId="1262990227" sldId="2040"/>
            <ac:spMk id="10" creationId="{CC200B25-1F33-AC42-7479-92AD1D164782}"/>
          </ac:spMkLst>
        </pc:spChg>
        <pc:picChg chg="mod">
          <ac:chgData name="Sarasin, Elise" userId="051ede2b-3008-44c0-bb19-c9bb04b8c5c9" providerId="ADAL" clId="{97B5C01D-41EC-517B-9054-1C19EC229BF9}" dt="2025-09-01T16:08:06.528" v="620" actId="1076"/>
          <ac:picMkLst>
            <pc:docMk/>
            <pc:sldMk cId="1262990227" sldId="2040"/>
            <ac:picMk id="6" creationId="{743E2956-037C-D7F3-533B-C66CC7B00D43}"/>
          </ac:picMkLst>
        </pc:picChg>
      </pc:sldChg>
      <pc:sldChg chg="del">
        <pc:chgData name="Sarasin, Elise" userId="051ede2b-3008-44c0-bb19-c9bb04b8c5c9" providerId="ADAL" clId="{97B5C01D-41EC-517B-9054-1C19EC229BF9}" dt="2025-09-01T14:09:01.255" v="72" actId="2696"/>
        <pc:sldMkLst>
          <pc:docMk/>
          <pc:sldMk cId="3713359631" sldId="2103"/>
        </pc:sldMkLst>
      </pc:sldChg>
      <pc:sldChg chg="delSp modSp mod">
        <pc:chgData name="Sarasin, Elise" userId="051ede2b-3008-44c0-bb19-c9bb04b8c5c9" providerId="ADAL" clId="{97B5C01D-41EC-517B-9054-1C19EC229BF9}" dt="2025-09-01T14:20:16.718" v="314" actId="478"/>
        <pc:sldMkLst>
          <pc:docMk/>
          <pc:sldMk cId="2911983445" sldId="2107"/>
        </pc:sldMkLst>
        <pc:spChg chg="del mod">
          <ac:chgData name="Sarasin, Elise" userId="051ede2b-3008-44c0-bb19-c9bb04b8c5c9" providerId="ADAL" clId="{97B5C01D-41EC-517B-9054-1C19EC229BF9}" dt="2025-09-01T14:20:16.718" v="314" actId="478"/>
          <ac:spMkLst>
            <pc:docMk/>
            <pc:sldMk cId="2911983445" sldId="2107"/>
            <ac:spMk id="3" creationId="{7FD9CF70-3325-7DBC-9531-E99CA2DF2732}"/>
          </ac:spMkLst>
        </pc:spChg>
      </pc:sldChg>
      <pc:sldChg chg="addSp modSp mod modAnim">
        <pc:chgData name="Sarasin, Elise" userId="051ede2b-3008-44c0-bb19-c9bb04b8c5c9" providerId="ADAL" clId="{97B5C01D-41EC-517B-9054-1C19EC229BF9}" dt="2025-09-01T16:20:58.629" v="858"/>
        <pc:sldMkLst>
          <pc:docMk/>
          <pc:sldMk cId="2118182701" sldId="2350"/>
        </pc:sldMkLst>
        <pc:spChg chg="add mod">
          <ac:chgData name="Sarasin, Elise" userId="051ede2b-3008-44c0-bb19-c9bb04b8c5c9" providerId="ADAL" clId="{97B5C01D-41EC-517B-9054-1C19EC229BF9}" dt="2025-09-01T16:17:34.778" v="747" actId="14100"/>
          <ac:spMkLst>
            <pc:docMk/>
            <pc:sldMk cId="2118182701" sldId="2350"/>
            <ac:spMk id="4" creationId="{8ED298AB-D481-477A-B9C0-00AA60250B78}"/>
          </ac:spMkLst>
        </pc:spChg>
        <pc:picChg chg="add mod">
          <ac:chgData name="Sarasin, Elise" userId="051ede2b-3008-44c0-bb19-c9bb04b8c5c9" providerId="ADAL" clId="{97B5C01D-41EC-517B-9054-1C19EC229BF9}" dt="2025-09-01T16:16:39.243" v="730"/>
          <ac:picMkLst>
            <pc:docMk/>
            <pc:sldMk cId="2118182701" sldId="2350"/>
            <ac:picMk id="6" creationId="{381B419C-CA48-20AA-200F-AD168CA73D11}"/>
          </ac:picMkLst>
        </pc:picChg>
      </pc:sldChg>
      <pc:sldChg chg="delSp mod">
        <pc:chgData name="Sarasin, Elise" userId="051ede2b-3008-44c0-bb19-c9bb04b8c5c9" providerId="ADAL" clId="{97B5C01D-41EC-517B-9054-1C19EC229BF9}" dt="2025-09-01T16:17:58.493" v="749" actId="478"/>
        <pc:sldMkLst>
          <pc:docMk/>
          <pc:sldMk cId="4221317653" sldId="2354"/>
        </pc:sldMkLst>
        <pc:spChg chg="del">
          <ac:chgData name="Sarasin, Elise" userId="051ede2b-3008-44c0-bb19-c9bb04b8c5c9" providerId="ADAL" clId="{97B5C01D-41EC-517B-9054-1C19EC229BF9}" dt="2025-09-01T16:17:57.770" v="748" actId="478"/>
          <ac:spMkLst>
            <pc:docMk/>
            <pc:sldMk cId="4221317653" sldId="2354"/>
            <ac:spMk id="4" creationId="{CC200B25-1F33-AC42-7479-92AD1D164782}"/>
          </ac:spMkLst>
        </pc:spChg>
        <pc:picChg chg="del">
          <ac:chgData name="Sarasin, Elise" userId="051ede2b-3008-44c0-bb19-c9bb04b8c5c9" providerId="ADAL" clId="{97B5C01D-41EC-517B-9054-1C19EC229BF9}" dt="2025-09-01T16:17:58.493" v="749" actId="478"/>
          <ac:picMkLst>
            <pc:docMk/>
            <pc:sldMk cId="4221317653" sldId="2354"/>
            <ac:picMk id="5" creationId="{58762804-A6C0-92A6-63B9-85B787C0FBE0}"/>
          </ac:picMkLst>
        </pc:picChg>
      </pc:sldChg>
      <pc:sldChg chg="addSp delSp modSp mod">
        <pc:chgData name="Sarasin, Elise" userId="051ede2b-3008-44c0-bb19-c9bb04b8c5c9" providerId="ADAL" clId="{97B5C01D-41EC-517B-9054-1C19EC229BF9}" dt="2025-09-01T14:14:45.848" v="83" actId="1076"/>
        <pc:sldMkLst>
          <pc:docMk/>
          <pc:sldMk cId="930292569" sldId="2374"/>
        </pc:sldMkLst>
        <pc:spChg chg="del">
          <ac:chgData name="Sarasin, Elise" userId="051ede2b-3008-44c0-bb19-c9bb04b8c5c9" providerId="ADAL" clId="{97B5C01D-41EC-517B-9054-1C19EC229BF9}" dt="2025-09-01T14:14:05.293" v="73" actId="478"/>
          <ac:spMkLst>
            <pc:docMk/>
            <pc:sldMk cId="930292569" sldId="2374"/>
            <ac:spMk id="16" creationId="{2C4D2E9D-1FA0-0216-CB7A-4EC9698DF7E5}"/>
          </ac:spMkLst>
        </pc:spChg>
        <pc:picChg chg="mod">
          <ac:chgData name="Sarasin, Elise" userId="051ede2b-3008-44c0-bb19-c9bb04b8c5c9" providerId="ADAL" clId="{97B5C01D-41EC-517B-9054-1C19EC229BF9}" dt="2025-09-01T14:14:45.848" v="83" actId="1076"/>
          <ac:picMkLst>
            <pc:docMk/>
            <pc:sldMk cId="930292569" sldId="2374"/>
            <ac:picMk id="15" creationId="{A6F29031-66D9-D429-92AC-34F258DCBB30}"/>
          </ac:picMkLst>
        </pc:picChg>
        <pc:picChg chg="add del mod">
          <ac:chgData name="Sarasin, Elise" userId="051ede2b-3008-44c0-bb19-c9bb04b8c5c9" providerId="ADAL" clId="{97B5C01D-41EC-517B-9054-1C19EC229BF9}" dt="2025-09-01T14:14:38.394" v="81" actId="478"/>
          <ac:picMkLst>
            <pc:docMk/>
            <pc:sldMk cId="930292569" sldId="2374"/>
            <ac:picMk id="1026" creationId="{275B2004-B1B8-024F-E8BA-31BDF77BEF33}"/>
          </ac:picMkLst>
        </pc:picChg>
      </pc:sldChg>
      <pc:sldChg chg="del">
        <pc:chgData name="Sarasin, Elise" userId="051ede2b-3008-44c0-bb19-c9bb04b8c5c9" providerId="ADAL" clId="{97B5C01D-41EC-517B-9054-1C19EC229BF9}" dt="2025-09-01T14:16:09.498" v="93" actId="2696"/>
        <pc:sldMkLst>
          <pc:docMk/>
          <pc:sldMk cId="3332908493" sldId="2377"/>
        </pc:sldMkLst>
      </pc:sldChg>
    </pc:docChg>
  </pc:docChgLst>
  <pc:docChgLst>
    <pc:chgData name="Bernard, Allison M" userId="7cd67125-3436-42b8-b83a-bbe37ba15a4e" providerId="ADAL" clId="{E312BDAD-B65C-473E-B6DF-25E3C40A8578}"/>
    <pc:docChg chg="custSel addSld modSld modSection">
      <pc:chgData name="Bernard, Allison M" userId="7cd67125-3436-42b8-b83a-bbe37ba15a4e" providerId="ADAL" clId="{E312BDAD-B65C-473E-B6DF-25E3C40A8578}" dt="2023-07-15T18:35:09.389" v="820" actId="729"/>
      <pc:docMkLst>
        <pc:docMk/>
      </pc:docMkLst>
      <pc:sldChg chg="modSp mod">
        <pc:chgData name="Bernard, Allison M" userId="7cd67125-3436-42b8-b83a-bbe37ba15a4e" providerId="ADAL" clId="{E312BDAD-B65C-473E-B6DF-25E3C40A8578}" dt="2023-07-15T18:28:09.430" v="288" actId="20577"/>
        <pc:sldMkLst>
          <pc:docMk/>
          <pc:sldMk cId="463721769" sldId="1735"/>
        </pc:sldMkLst>
      </pc:sldChg>
      <pc:sldChg chg="modSp mod">
        <pc:chgData name="Bernard, Allison M" userId="7cd67125-3436-42b8-b83a-bbe37ba15a4e" providerId="ADAL" clId="{E312BDAD-B65C-473E-B6DF-25E3C40A8578}" dt="2023-07-15T18:28:21.417" v="290"/>
        <pc:sldMkLst>
          <pc:docMk/>
          <pc:sldMk cId="3467316845" sldId="1736"/>
        </pc:sldMkLst>
      </pc:sldChg>
      <pc:sldChg chg="modSp mod">
        <pc:chgData name="Bernard, Allison M" userId="7cd67125-3436-42b8-b83a-bbe37ba15a4e" providerId="ADAL" clId="{E312BDAD-B65C-473E-B6DF-25E3C40A8578}" dt="2023-07-15T18:28:14.595" v="289"/>
        <pc:sldMkLst>
          <pc:docMk/>
          <pc:sldMk cId="3075973798" sldId="1737"/>
        </pc:sldMkLst>
      </pc:sldChg>
      <pc:sldChg chg="modSp mod">
        <pc:chgData name="Bernard, Allison M" userId="7cd67125-3436-42b8-b83a-bbe37ba15a4e" providerId="ADAL" clId="{E312BDAD-B65C-473E-B6DF-25E3C40A8578}" dt="2023-07-15T18:28:23.276" v="291"/>
        <pc:sldMkLst>
          <pc:docMk/>
          <pc:sldMk cId="1566117114" sldId="1738"/>
        </pc:sldMkLst>
      </pc:sldChg>
      <pc:sldChg chg="modSp mod">
        <pc:chgData name="Bernard, Allison M" userId="7cd67125-3436-42b8-b83a-bbe37ba15a4e" providerId="ADAL" clId="{E312BDAD-B65C-473E-B6DF-25E3C40A8578}" dt="2023-07-15T18:28:25.634" v="292"/>
        <pc:sldMkLst>
          <pc:docMk/>
          <pc:sldMk cId="941521190" sldId="1739"/>
        </pc:sldMkLst>
      </pc:sldChg>
      <pc:sldChg chg="mod modShow">
        <pc:chgData name="Bernard, Allison M" userId="7cd67125-3436-42b8-b83a-bbe37ba15a4e" providerId="ADAL" clId="{E312BDAD-B65C-473E-B6DF-25E3C40A8578}" dt="2023-07-15T18:35:00.082" v="816" actId="729"/>
        <pc:sldMkLst>
          <pc:docMk/>
          <pc:sldMk cId="3131842691" sldId="1748"/>
        </pc:sldMkLst>
      </pc:sldChg>
      <pc:sldChg chg="mod modShow">
        <pc:chgData name="Bernard, Allison M" userId="7cd67125-3436-42b8-b83a-bbe37ba15a4e" providerId="ADAL" clId="{E312BDAD-B65C-473E-B6DF-25E3C40A8578}" dt="2023-07-15T18:35:02.282" v="817" actId="729"/>
        <pc:sldMkLst>
          <pc:docMk/>
          <pc:sldMk cId="353129255" sldId="1749"/>
        </pc:sldMkLst>
      </pc:sldChg>
      <pc:sldChg chg="mod modShow">
        <pc:chgData name="Bernard, Allison M" userId="7cd67125-3436-42b8-b83a-bbe37ba15a4e" providerId="ADAL" clId="{E312BDAD-B65C-473E-B6DF-25E3C40A8578}" dt="2023-07-15T18:35:03.812" v="818" actId="729"/>
        <pc:sldMkLst>
          <pc:docMk/>
          <pc:sldMk cId="178057640" sldId="1750"/>
        </pc:sldMkLst>
      </pc:sldChg>
      <pc:sldChg chg="mod modShow">
        <pc:chgData name="Bernard, Allison M" userId="7cd67125-3436-42b8-b83a-bbe37ba15a4e" providerId="ADAL" clId="{E312BDAD-B65C-473E-B6DF-25E3C40A8578}" dt="2023-07-15T18:35:06.817" v="819" actId="729"/>
        <pc:sldMkLst>
          <pc:docMk/>
          <pc:sldMk cId="216627073" sldId="1752"/>
        </pc:sldMkLst>
      </pc:sldChg>
      <pc:sldChg chg="mod modShow">
        <pc:chgData name="Bernard, Allison M" userId="7cd67125-3436-42b8-b83a-bbe37ba15a4e" providerId="ADAL" clId="{E312BDAD-B65C-473E-B6DF-25E3C40A8578}" dt="2023-07-15T18:35:09.389" v="820" actId="729"/>
        <pc:sldMkLst>
          <pc:docMk/>
          <pc:sldMk cId="1853511343" sldId="1753"/>
        </pc:sldMkLst>
      </pc:sldChg>
      <pc:sldChg chg="modSp mod modShow">
        <pc:chgData name="Bernard, Allison M" userId="7cd67125-3436-42b8-b83a-bbe37ba15a4e" providerId="ADAL" clId="{E312BDAD-B65C-473E-B6DF-25E3C40A8578}" dt="2023-07-15T18:28:33.746" v="294" actId="729"/>
        <pc:sldMkLst>
          <pc:docMk/>
          <pc:sldMk cId="4165652378" sldId="1754"/>
        </pc:sldMkLst>
      </pc:sldChg>
      <pc:sldChg chg="add">
        <pc:chgData name="Bernard, Allison M" userId="7cd67125-3436-42b8-b83a-bbe37ba15a4e" providerId="ADAL" clId="{E312BDAD-B65C-473E-B6DF-25E3C40A8578}" dt="2023-07-15T18:22:16.315" v="3"/>
        <pc:sldMkLst>
          <pc:docMk/>
          <pc:sldMk cId="1769809642" sldId="1757"/>
        </pc:sldMkLst>
      </pc:sldChg>
      <pc:sldChg chg="add">
        <pc:chgData name="Bernard, Allison M" userId="7cd67125-3436-42b8-b83a-bbe37ba15a4e" providerId="ADAL" clId="{E312BDAD-B65C-473E-B6DF-25E3C40A8578}" dt="2023-07-15T18:22:35.225" v="4"/>
        <pc:sldMkLst>
          <pc:docMk/>
          <pc:sldMk cId="358305998" sldId="1758"/>
        </pc:sldMkLst>
      </pc:sldChg>
      <pc:sldChg chg="modSp add mod">
        <pc:chgData name="Bernard, Allison M" userId="7cd67125-3436-42b8-b83a-bbe37ba15a4e" providerId="ADAL" clId="{E312BDAD-B65C-473E-B6DF-25E3C40A8578}" dt="2023-07-15T18:30:25.433" v="468" actId="20577"/>
        <pc:sldMkLst>
          <pc:docMk/>
          <pc:sldMk cId="2557175512" sldId="1759"/>
        </pc:sldMkLst>
      </pc:sldChg>
      <pc:sldChg chg="addSp modSp add mod">
        <pc:chgData name="Bernard, Allison M" userId="7cd67125-3436-42b8-b83a-bbe37ba15a4e" providerId="ADAL" clId="{E312BDAD-B65C-473E-B6DF-25E3C40A8578}" dt="2023-07-15T18:32:02.985" v="597"/>
        <pc:sldMkLst>
          <pc:docMk/>
          <pc:sldMk cId="464054343" sldId="1760"/>
        </pc:sldMkLst>
      </pc:sldChg>
      <pc:sldChg chg="addSp modSp add mod">
        <pc:chgData name="Bernard, Allison M" userId="7cd67125-3436-42b8-b83a-bbe37ba15a4e" providerId="ADAL" clId="{E312BDAD-B65C-473E-B6DF-25E3C40A8578}" dt="2023-07-15T18:27:53.567" v="235" actId="20577"/>
        <pc:sldMkLst>
          <pc:docMk/>
          <pc:sldMk cId="3053010009" sldId="1761"/>
        </pc:sldMkLst>
      </pc:sldChg>
      <pc:sldChg chg="addSp modSp add mod">
        <pc:chgData name="Bernard, Allison M" userId="7cd67125-3436-42b8-b83a-bbe37ba15a4e" providerId="ADAL" clId="{E312BDAD-B65C-473E-B6DF-25E3C40A8578}" dt="2023-07-15T18:34:27.501" v="815" actId="20577"/>
        <pc:sldMkLst>
          <pc:docMk/>
          <pc:sldMk cId="2640098194" sldId="1762"/>
        </pc:sldMkLst>
      </pc:sldChg>
    </pc:docChg>
  </pc:docChgLst>
  <pc:docChgLst>
    <pc:chgData name="Common, Eric Alan" userId="0f45fb79-a3c1-469c-9686-1fe2a5c7d05b" providerId="ADAL" clId="{D3E43662-DC98-4EEF-B90A-01D2DD0755C4}"/>
    <pc:docChg chg="modSld">
      <pc:chgData name="Common, Eric Alan" userId="0f45fb79-a3c1-469c-9686-1fe2a5c7d05b" providerId="ADAL" clId="{D3E43662-DC98-4EEF-B90A-01D2DD0755C4}" dt="2024-01-04T20:26:44.680" v="0"/>
      <pc:docMkLst>
        <pc:docMk/>
      </pc:docMkLst>
      <pc:sldChg chg="modNotesTx">
        <pc:chgData name="Common, Eric Alan" userId="0f45fb79-a3c1-469c-9686-1fe2a5c7d05b" providerId="ADAL" clId="{D3E43662-DC98-4EEF-B90A-01D2DD0755C4}" dt="2024-01-04T20:26:44.680" v="0"/>
        <pc:sldMkLst>
          <pc:docMk/>
          <pc:sldMk cId="3514542088" sldId="1639"/>
        </pc:sldMkLst>
      </pc:sldChg>
    </pc:docChg>
  </pc:docChgLst>
  <pc:docChgLst>
    <pc:chgData name="Lane, Kathleen" userId="d8586a00-d571-4eeb-bfc3-f42bf250439e" providerId="ADAL" clId="{C3256143-20E4-4AA1-8771-E137167EF25A}"/>
    <pc:docChg chg="undo custSel addSld delSld modSld modSection">
      <pc:chgData name="Lane, Kathleen" userId="d8586a00-d571-4eeb-bfc3-f42bf250439e" providerId="ADAL" clId="{C3256143-20E4-4AA1-8771-E137167EF25A}" dt="2022-10-03T23:28:41.368" v="462" actId="20577"/>
      <pc:docMkLst>
        <pc:docMk/>
      </pc:docMkLst>
      <pc:sldChg chg="modSp mod">
        <pc:chgData name="Lane, Kathleen" userId="d8586a00-d571-4eeb-bfc3-f42bf250439e" providerId="ADAL" clId="{C3256143-20E4-4AA1-8771-E137167EF25A}" dt="2022-10-03T23:28:11.961" v="449" actId="20577"/>
        <pc:sldMkLst>
          <pc:docMk/>
          <pc:sldMk cId="707342084" sldId="335"/>
        </pc:sldMkLst>
      </pc:sldChg>
      <pc:sldChg chg="modSp mod">
        <pc:chgData name="Lane, Kathleen" userId="d8586a00-d571-4eeb-bfc3-f42bf250439e" providerId="ADAL" clId="{C3256143-20E4-4AA1-8771-E137167EF25A}" dt="2022-10-03T23:27:19.832" v="410" actId="20577"/>
        <pc:sldMkLst>
          <pc:docMk/>
          <pc:sldMk cId="3732495916" sldId="338"/>
        </pc:sldMkLst>
      </pc:sldChg>
      <pc:sldChg chg="addSp modSp mod modAnim">
        <pc:chgData name="Lane, Kathleen" userId="d8586a00-d571-4eeb-bfc3-f42bf250439e" providerId="ADAL" clId="{C3256143-20E4-4AA1-8771-E137167EF25A}" dt="2022-09-24T14:41:46.147" v="63" actId="1076"/>
        <pc:sldMkLst>
          <pc:docMk/>
          <pc:sldMk cId="2677867066" sldId="339"/>
        </pc:sldMkLst>
      </pc:sldChg>
      <pc:sldChg chg="del">
        <pc:chgData name="Lane, Kathleen" userId="d8586a00-d571-4eeb-bfc3-f42bf250439e" providerId="ADAL" clId="{C3256143-20E4-4AA1-8771-E137167EF25A}" dt="2022-09-24T14:42:33.826" v="65" actId="47"/>
        <pc:sldMkLst>
          <pc:docMk/>
          <pc:sldMk cId="881389485" sldId="659"/>
        </pc:sldMkLst>
      </pc:sldChg>
      <pc:sldChg chg="addSp delSp modSp mod">
        <pc:chgData name="Lane, Kathleen" userId="d8586a00-d571-4eeb-bfc3-f42bf250439e" providerId="ADAL" clId="{C3256143-20E4-4AA1-8771-E137167EF25A}" dt="2022-09-24T16:29:41.314" v="72"/>
        <pc:sldMkLst>
          <pc:docMk/>
          <pc:sldMk cId="64221571" sldId="682"/>
        </pc:sldMkLst>
      </pc:sldChg>
      <pc:sldChg chg="delSp mod">
        <pc:chgData name="Lane, Kathleen" userId="d8586a00-d571-4eeb-bfc3-f42bf250439e" providerId="ADAL" clId="{C3256143-20E4-4AA1-8771-E137167EF25A}" dt="2022-09-24T14:45:26.421" v="68" actId="478"/>
        <pc:sldMkLst>
          <pc:docMk/>
          <pc:sldMk cId="2029176238" sldId="683"/>
        </pc:sldMkLst>
      </pc:sldChg>
      <pc:sldChg chg="addSp delSp modSp mod">
        <pc:chgData name="Lane, Kathleen" userId="d8586a00-d571-4eeb-bfc3-f42bf250439e" providerId="ADAL" clId="{C3256143-20E4-4AA1-8771-E137167EF25A}" dt="2022-09-25T13:18:56.889" v="397" actId="20577"/>
        <pc:sldMkLst>
          <pc:docMk/>
          <pc:sldMk cId="3789153456" sldId="684"/>
        </pc:sldMkLst>
      </pc:sldChg>
      <pc:sldChg chg="del">
        <pc:chgData name="Lane, Kathleen" userId="d8586a00-d571-4eeb-bfc3-f42bf250439e" providerId="ADAL" clId="{C3256143-20E4-4AA1-8771-E137167EF25A}" dt="2022-09-24T14:42:31.730" v="64" actId="47"/>
        <pc:sldMkLst>
          <pc:docMk/>
          <pc:sldMk cId="271193312" sldId="688"/>
        </pc:sldMkLst>
      </pc:sldChg>
      <pc:sldChg chg="add">
        <pc:chgData name="Lane, Kathleen" userId="d8586a00-d571-4eeb-bfc3-f42bf250439e" providerId="ADAL" clId="{C3256143-20E4-4AA1-8771-E137167EF25A}" dt="2022-09-24T17:05:13.812" v="395"/>
        <pc:sldMkLst>
          <pc:docMk/>
          <pc:sldMk cId="2601743110" sldId="1487"/>
        </pc:sldMkLst>
      </pc:sldChg>
      <pc:sldChg chg="addSp modSp add">
        <pc:chgData name="Lane, Kathleen" userId="d8586a00-d571-4eeb-bfc3-f42bf250439e" providerId="ADAL" clId="{C3256143-20E4-4AA1-8771-E137167EF25A}" dt="2022-09-24T14:36:44.703" v="44" actId="1076"/>
        <pc:sldMkLst>
          <pc:docMk/>
          <pc:sldMk cId="1330130808" sldId="1501"/>
        </pc:sldMkLst>
      </pc:sldChg>
      <pc:sldChg chg="add">
        <pc:chgData name="Lane, Kathleen" userId="d8586a00-d571-4eeb-bfc3-f42bf250439e" providerId="ADAL" clId="{C3256143-20E4-4AA1-8771-E137167EF25A}" dt="2022-09-24T14:36:18.737" v="41"/>
        <pc:sldMkLst>
          <pc:docMk/>
          <pc:sldMk cId="2563906494" sldId="1504"/>
        </pc:sldMkLst>
      </pc:sldChg>
      <pc:sldChg chg="add">
        <pc:chgData name="Lane, Kathleen" userId="d8586a00-d571-4eeb-bfc3-f42bf250439e" providerId="ADAL" clId="{C3256143-20E4-4AA1-8771-E137167EF25A}" dt="2022-09-24T14:36:18.737" v="41"/>
        <pc:sldMkLst>
          <pc:docMk/>
          <pc:sldMk cId="2521794879" sldId="1505"/>
        </pc:sldMkLst>
      </pc:sldChg>
      <pc:sldChg chg="addSp modSp add mod modAnim">
        <pc:chgData name="Lane, Kathleen" userId="d8586a00-d571-4eeb-bfc3-f42bf250439e" providerId="ADAL" clId="{C3256143-20E4-4AA1-8771-E137167EF25A}" dt="2022-09-24T14:40:47.746" v="54"/>
        <pc:sldMkLst>
          <pc:docMk/>
          <pc:sldMk cId="82226888" sldId="1507"/>
        </pc:sldMkLst>
      </pc:sldChg>
      <pc:sldChg chg="add">
        <pc:chgData name="Lane, Kathleen" userId="d8586a00-d571-4eeb-bfc3-f42bf250439e" providerId="ADAL" clId="{C3256143-20E4-4AA1-8771-E137167EF25A}" dt="2022-09-24T14:36:18.737" v="41"/>
        <pc:sldMkLst>
          <pc:docMk/>
          <pc:sldMk cId="1266972862" sldId="1508"/>
        </pc:sldMkLst>
      </pc:sldChg>
      <pc:sldChg chg="addSp modSp add mod">
        <pc:chgData name="Lane, Kathleen" userId="d8586a00-d571-4eeb-bfc3-f42bf250439e" providerId="ADAL" clId="{C3256143-20E4-4AA1-8771-E137167EF25A}" dt="2022-09-24T14:38:46.282" v="48" actId="1076"/>
        <pc:sldMkLst>
          <pc:docMk/>
          <pc:sldMk cId="2951004422" sldId="1510"/>
        </pc:sldMkLst>
      </pc:sldChg>
      <pc:sldChg chg="add">
        <pc:chgData name="Lane, Kathleen" userId="d8586a00-d571-4eeb-bfc3-f42bf250439e" providerId="ADAL" clId="{C3256143-20E4-4AA1-8771-E137167EF25A}" dt="2022-09-24T17:05:13.812" v="395"/>
        <pc:sldMkLst>
          <pc:docMk/>
          <pc:sldMk cId="2203340649" sldId="1551"/>
        </pc:sldMkLst>
      </pc:sldChg>
      <pc:sldChg chg="modSp mod">
        <pc:chgData name="Lane, Kathleen" userId="d8586a00-d571-4eeb-bfc3-f42bf250439e" providerId="ADAL" clId="{C3256143-20E4-4AA1-8771-E137167EF25A}" dt="2022-10-03T23:27:32.100" v="423" actId="20577"/>
        <pc:sldMkLst>
          <pc:docMk/>
          <pc:sldMk cId="2843871403" sldId="1615"/>
        </pc:sldMkLst>
      </pc:sldChg>
      <pc:sldChg chg="modSp mod">
        <pc:chgData name="Lane, Kathleen" userId="d8586a00-d571-4eeb-bfc3-f42bf250439e" providerId="ADAL" clId="{C3256143-20E4-4AA1-8771-E137167EF25A}" dt="2022-10-03T23:27:40.305" v="436" actId="20577"/>
        <pc:sldMkLst>
          <pc:docMk/>
          <pc:sldMk cId="3672816631" sldId="1616"/>
        </pc:sldMkLst>
      </pc:sldChg>
      <pc:sldChg chg="modSp mod">
        <pc:chgData name="Lane, Kathleen" userId="d8586a00-d571-4eeb-bfc3-f42bf250439e" providerId="ADAL" clId="{C3256143-20E4-4AA1-8771-E137167EF25A}" dt="2022-10-03T23:28:41.368" v="462" actId="20577"/>
        <pc:sldMkLst>
          <pc:docMk/>
          <pc:sldMk cId="3880880712" sldId="1617"/>
        </pc:sldMkLst>
      </pc:sldChg>
      <pc:sldChg chg="delSp modSp mod">
        <pc:chgData name="Lane, Kathleen" userId="d8586a00-d571-4eeb-bfc3-f42bf250439e" providerId="ADAL" clId="{C3256143-20E4-4AA1-8771-E137167EF25A}" dt="2022-09-24T14:39:52.568" v="51"/>
        <pc:sldMkLst>
          <pc:docMk/>
          <pc:sldMk cId="956250450" sldId="1622"/>
        </pc:sldMkLst>
      </pc:sldChg>
      <pc:sldChg chg="del">
        <pc:chgData name="Lane, Kathleen" userId="d8586a00-d571-4eeb-bfc3-f42bf250439e" providerId="ADAL" clId="{C3256143-20E4-4AA1-8771-E137167EF25A}" dt="2022-09-24T14:42:41.375" v="67" actId="47"/>
        <pc:sldMkLst>
          <pc:docMk/>
          <pc:sldMk cId="3564236467" sldId="1624"/>
        </pc:sldMkLst>
      </pc:sldChg>
      <pc:sldChg chg="del">
        <pc:chgData name="Lane, Kathleen" userId="d8586a00-d571-4eeb-bfc3-f42bf250439e" providerId="ADAL" clId="{C3256143-20E4-4AA1-8771-E137167EF25A}" dt="2022-09-24T14:42:39.491" v="66" actId="47"/>
        <pc:sldMkLst>
          <pc:docMk/>
          <pc:sldMk cId="1293540677" sldId="1642"/>
        </pc:sldMkLst>
      </pc:sldChg>
      <pc:sldChg chg="del">
        <pc:chgData name="Lane, Kathleen" userId="d8586a00-d571-4eeb-bfc3-f42bf250439e" providerId="ADAL" clId="{C3256143-20E4-4AA1-8771-E137167EF25A}" dt="2022-09-24T14:27:14.430" v="0" actId="47"/>
        <pc:sldMkLst>
          <pc:docMk/>
          <pc:sldMk cId="2378021097" sldId="1649"/>
        </pc:sldMkLst>
      </pc:sldChg>
      <pc:sldChg chg="del">
        <pc:chgData name="Lane, Kathleen" userId="d8586a00-d571-4eeb-bfc3-f42bf250439e" providerId="ADAL" clId="{C3256143-20E4-4AA1-8771-E137167EF25A}" dt="2022-09-24T14:32:04.017" v="40" actId="47"/>
        <pc:sldMkLst>
          <pc:docMk/>
          <pc:sldMk cId="492151343" sldId="1651"/>
        </pc:sldMkLst>
      </pc:sldChg>
      <pc:sldChg chg="modSp mod">
        <pc:chgData name="Lane, Kathleen" userId="d8586a00-d571-4eeb-bfc3-f42bf250439e" providerId="ADAL" clId="{C3256143-20E4-4AA1-8771-E137167EF25A}" dt="2022-09-24T14:32:00.318" v="39" actId="20577"/>
        <pc:sldMkLst>
          <pc:docMk/>
          <pc:sldMk cId="4147840331" sldId="1653"/>
        </pc:sldMkLst>
      </pc:sldChg>
      <pc:sldChg chg="delSp modSp mod">
        <pc:chgData name="Lane, Kathleen" userId="d8586a00-d571-4eeb-bfc3-f42bf250439e" providerId="ADAL" clId="{C3256143-20E4-4AA1-8771-E137167EF25A}" dt="2022-09-24T14:27:29.910" v="4" actId="14100"/>
        <pc:sldMkLst>
          <pc:docMk/>
          <pc:sldMk cId="2273849122" sldId="1660"/>
        </pc:sldMkLst>
      </pc:sldChg>
      <pc:sldChg chg="add del">
        <pc:chgData name="Lane, Kathleen" userId="d8586a00-d571-4eeb-bfc3-f42bf250439e" providerId="ADAL" clId="{C3256143-20E4-4AA1-8771-E137167EF25A}" dt="2022-09-24T14:31:51.828" v="35" actId="47"/>
        <pc:sldMkLst>
          <pc:docMk/>
          <pc:sldMk cId="199988419" sldId="1682"/>
        </pc:sldMkLst>
      </pc:sldChg>
      <pc:sldChg chg="add">
        <pc:chgData name="Lane, Kathleen" userId="d8586a00-d571-4eeb-bfc3-f42bf250439e" providerId="ADAL" clId="{C3256143-20E4-4AA1-8771-E137167EF25A}" dt="2022-09-24T14:36:18.737" v="41"/>
        <pc:sldMkLst>
          <pc:docMk/>
          <pc:sldMk cId="3070468064" sldId="1744"/>
        </pc:sldMkLst>
      </pc:sldChg>
      <pc:sldChg chg="addSp modSp new mod">
        <pc:chgData name="Lane, Kathleen" userId="d8586a00-d571-4eeb-bfc3-f42bf250439e" providerId="ADAL" clId="{C3256143-20E4-4AA1-8771-E137167EF25A}" dt="2022-09-24T17:00:27.496" v="280" actId="207"/>
        <pc:sldMkLst>
          <pc:docMk/>
          <pc:sldMk cId="1366536267" sldId="1745"/>
        </pc:sldMkLst>
      </pc:sldChg>
      <pc:sldChg chg="add">
        <pc:chgData name="Lane, Kathleen" userId="d8586a00-d571-4eeb-bfc3-f42bf250439e" providerId="ADAL" clId="{C3256143-20E4-4AA1-8771-E137167EF25A}" dt="2022-09-24T17:05:13.812" v="395"/>
        <pc:sldMkLst>
          <pc:docMk/>
          <pc:sldMk cId="3761137955" sldId="1746"/>
        </pc:sldMkLst>
      </pc:sldChg>
      <pc:sldMasterChg chg="addSldLayout delSldLayout">
        <pc:chgData name="Lane, Kathleen" userId="d8586a00-d571-4eeb-bfc3-f42bf250439e" providerId="ADAL" clId="{C3256143-20E4-4AA1-8771-E137167EF25A}" dt="2022-09-24T14:31:51.828" v="35" actId="47"/>
        <pc:sldMasterMkLst>
          <pc:docMk/>
          <pc:sldMasterMk cId="3300153613" sldId="2147483660"/>
        </pc:sldMasterMkLst>
        <pc:sldLayoutChg chg="add del">
          <pc:chgData name="Lane, Kathleen" userId="d8586a00-d571-4eeb-bfc3-f42bf250439e" providerId="ADAL" clId="{C3256143-20E4-4AA1-8771-E137167EF25A}" dt="2022-09-24T14:31:51.828" v="35" actId="47"/>
          <pc:sldLayoutMkLst>
            <pc:docMk/>
            <pc:sldMasterMk cId="3300153613" sldId="2147483660"/>
            <pc:sldLayoutMk cId="1070383503" sldId="2147483703"/>
          </pc:sldLayoutMkLst>
        </pc:sldLayoutChg>
      </pc:sldMasterChg>
    </pc:docChg>
  </pc:docChgLst>
  <pc:docChgLst>
    <pc:chgData name="Bernard, Allison M" userId="7cd67125-3436-42b8-b83a-bbe37ba15a4e" providerId="ADAL" clId="{828D27EF-D7E4-42BD-A82D-087E0487B6F7}"/>
    <pc:docChg chg="undo redo custSel addSld delSld modSld modSection">
      <pc:chgData name="Bernard, Allison M" userId="7cd67125-3436-42b8-b83a-bbe37ba15a4e" providerId="ADAL" clId="{828D27EF-D7E4-42BD-A82D-087E0487B6F7}" dt="2023-09-28T15:36:00.667" v="565" actId="20577"/>
      <pc:docMkLst>
        <pc:docMk/>
      </pc:docMkLst>
      <pc:sldChg chg="addSp delSp modSp del mod">
        <pc:chgData name="Bernard, Allison M" userId="7cd67125-3436-42b8-b83a-bbe37ba15a4e" providerId="ADAL" clId="{828D27EF-D7E4-42BD-A82D-087E0487B6F7}" dt="2023-09-27T19:01:59.976" v="212" actId="2696"/>
        <pc:sldMkLst>
          <pc:docMk/>
          <pc:sldMk cId="4276775244" sldId="270"/>
        </pc:sldMkLst>
      </pc:sldChg>
      <pc:sldChg chg="delSp mod">
        <pc:chgData name="Bernard, Allison M" userId="7cd67125-3436-42b8-b83a-bbe37ba15a4e" providerId="ADAL" clId="{828D27EF-D7E4-42BD-A82D-087E0487B6F7}" dt="2023-09-27T18:12:01.249" v="9" actId="478"/>
        <pc:sldMkLst>
          <pc:docMk/>
          <pc:sldMk cId="2969210843" sldId="273"/>
        </pc:sldMkLst>
      </pc:sldChg>
      <pc:sldChg chg="addSp modSp add mod">
        <pc:chgData name="Bernard, Allison M" userId="7cd67125-3436-42b8-b83a-bbe37ba15a4e" providerId="ADAL" clId="{828D27EF-D7E4-42BD-A82D-087E0487B6F7}" dt="2023-09-27T19:07:57.812" v="268" actId="20577"/>
        <pc:sldMkLst>
          <pc:docMk/>
          <pc:sldMk cId="2008248576" sldId="281"/>
        </pc:sldMkLst>
      </pc:sldChg>
      <pc:sldChg chg="delSp del mod">
        <pc:chgData name="Bernard, Allison M" userId="7cd67125-3436-42b8-b83a-bbe37ba15a4e" providerId="ADAL" clId="{828D27EF-D7E4-42BD-A82D-087E0487B6F7}" dt="2023-09-27T19:06:32.005" v="247" actId="2696"/>
        <pc:sldMkLst>
          <pc:docMk/>
          <pc:sldMk cId="251755131" sldId="1611"/>
        </pc:sldMkLst>
      </pc:sldChg>
      <pc:sldChg chg="delSp modSp mod">
        <pc:chgData name="Bernard, Allison M" userId="7cd67125-3436-42b8-b83a-bbe37ba15a4e" providerId="ADAL" clId="{828D27EF-D7E4-42BD-A82D-087E0487B6F7}" dt="2023-09-28T14:43:00.527" v="551" actId="478"/>
        <pc:sldMkLst>
          <pc:docMk/>
          <pc:sldMk cId="261937213" sldId="1885"/>
        </pc:sldMkLst>
      </pc:sldChg>
      <pc:sldChg chg="addSp delSp modSp mod">
        <pc:chgData name="Bernard, Allison M" userId="7cd67125-3436-42b8-b83a-bbe37ba15a4e" providerId="ADAL" clId="{828D27EF-D7E4-42BD-A82D-087E0487B6F7}" dt="2023-09-28T15:08:48.702" v="558" actId="20577"/>
        <pc:sldMkLst>
          <pc:docMk/>
          <pc:sldMk cId="3227818710" sldId="1886"/>
        </pc:sldMkLst>
      </pc:sldChg>
      <pc:sldChg chg="addSp delSp modSp mod">
        <pc:chgData name="Bernard, Allison M" userId="7cd67125-3436-42b8-b83a-bbe37ba15a4e" providerId="ADAL" clId="{828D27EF-D7E4-42BD-A82D-087E0487B6F7}" dt="2023-09-28T15:31:35.033" v="563" actId="20577"/>
        <pc:sldMkLst>
          <pc:docMk/>
          <pc:sldMk cId="256740192" sldId="1887"/>
        </pc:sldMkLst>
      </pc:sldChg>
      <pc:sldChg chg="delSp mod">
        <pc:chgData name="Bernard, Allison M" userId="7cd67125-3436-42b8-b83a-bbe37ba15a4e" providerId="ADAL" clId="{828D27EF-D7E4-42BD-A82D-087E0487B6F7}" dt="2023-09-27T18:20:42.977" v="17" actId="478"/>
        <pc:sldMkLst>
          <pc:docMk/>
          <pc:sldMk cId="451462575" sldId="1888"/>
        </pc:sldMkLst>
      </pc:sldChg>
      <pc:sldChg chg="addSp delSp modSp mod">
        <pc:chgData name="Bernard, Allison M" userId="7cd67125-3436-42b8-b83a-bbe37ba15a4e" providerId="ADAL" clId="{828D27EF-D7E4-42BD-A82D-087E0487B6F7}" dt="2023-09-28T14:38:31.771" v="542" actId="20577"/>
        <pc:sldMkLst>
          <pc:docMk/>
          <pc:sldMk cId="3655402872" sldId="1889"/>
        </pc:sldMkLst>
      </pc:sldChg>
      <pc:sldChg chg="addSp delSp modSp mod">
        <pc:chgData name="Bernard, Allison M" userId="7cd67125-3436-42b8-b83a-bbe37ba15a4e" providerId="ADAL" clId="{828D27EF-D7E4-42BD-A82D-087E0487B6F7}" dt="2023-09-28T15:36:00.667" v="565" actId="20577"/>
        <pc:sldMkLst>
          <pc:docMk/>
          <pc:sldMk cId="2357795062" sldId="1890"/>
        </pc:sldMkLst>
      </pc:sldChg>
      <pc:sldChg chg="delSp mod">
        <pc:chgData name="Bernard, Allison M" userId="7cd67125-3436-42b8-b83a-bbe37ba15a4e" providerId="ADAL" clId="{828D27EF-D7E4-42BD-A82D-087E0487B6F7}" dt="2023-09-27T18:24:13.689" v="133" actId="478"/>
        <pc:sldMkLst>
          <pc:docMk/>
          <pc:sldMk cId="1490757956" sldId="1891"/>
        </pc:sldMkLst>
      </pc:sldChg>
      <pc:sldChg chg="addSp delSp modSp add del mod">
        <pc:chgData name="Bernard, Allison M" userId="7cd67125-3436-42b8-b83a-bbe37ba15a4e" providerId="ADAL" clId="{828D27EF-D7E4-42BD-A82D-087E0487B6F7}" dt="2023-09-28T14:14:30.186" v="309" actId="2696"/>
        <pc:sldMkLst>
          <pc:docMk/>
          <pc:sldMk cId="1918890740" sldId="1892"/>
        </pc:sldMkLst>
      </pc:sldChg>
      <pc:sldChg chg="addSp delSp modSp add mod">
        <pc:chgData name="Bernard, Allison M" userId="7cd67125-3436-42b8-b83a-bbe37ba15a4e" providerId="ADAL" clId="{828D27EF-D7E4-42BD-A82D-087E0487B6F7}" dt="2023-09-27T19:08:17.382" v="276" actId="20577"/>
        <pc:sldMkLst>
          <pc:docMk/>
          <pc:sldMk cId="3060707925" sldId="1893"/>
        </pc:sldMkLst>
      </pc:sldChg>
    </pc:docChg>
  </pc:docChgLst>
  <pc:docChgLst>
    <pc:chgData name="Sarasin, Elise" userId="051ede2b-3008-44c0-bb19-c9bb04b8c5c9" providerId="ADAL" clId="{8123F1ED-5BD9-4024-8970-3C7AC0572E1E}"/>
    <pc:docChg chg="custSel addSld delSld modSld modSection">
      <pc:chgData name="Sarasin, Elise" userId="051ede2b-3008-44c0-bb19-c9bb04b8c5c9" providerId="ADAL" clId="{8123F1ED-5BD9-4024-8970-3C7AC0572E1E}" dt="2025-08-25T20:47:31.853" v="122" actId="1076"/>
      <pc:docMkLst>
        <pc:docMk/>
      </pc:docMkLst>
      <pc:sldChg chg="add">
        <pc:chgData name="Sarasin, Elise" userId="051ede2b-3008-44c0-bb19-c9bb04b8c5c9" providerId="ADAL" clId="{8123F1ED-5BD9-4024-8970-3C7AC0572E1E}" dt="2025-08-25T20:36:14.880" v="68"/>
        <pc:sldMkLst>
          <pc:docMk/>
          <pc:sldMk cId="1374623921" sldId="1936"/>
        </pc:sldMkLst>
      </pc:sldChg>
      <pc:sldChg chg="modSp mod">
        <pc:chgData name="Sarasin, Elise" userId="051ede2b-3008-44c0-bb19-c9bb04b8c5c9" providerId="ADAL" clId="{8123F1ED-5BD9-4024-8970-3C7AC0572E1E}" dt="2025-08-25T20:36:37.030" v="70" actId="20577"/>
        <pc:sldMkLst>
          <pc:docMk/>
          <pc:sldMk cId="46010162" sldId="1959"/>
        </pc:sldMkLst>
      </pc:sldChg>
      <pc:sldChg chg="modSp mod">
        <pc:chgData name="Sarasin, Elise" userId="051ede2b-3008-44c0-bb19-c9bb04b8c5c9" providerId="ADAL" clId="{8123F1ED-5BD9-4024-8970-3C7AC0572E1E}" dt="2025-08-25T20:36:40.350" v="72" actId="20577"/>
        <pc:sldMkLst>
          <pc:docMk/>
          <pc:sldMk cId="3713359631" sldId="2103"/>
        </pc:sldMkLst>
      </pc:sldChg>
      <pc:sldChg chg="modSp mod">
        <pc:chgData name="Sarasin, Elise" userId="051ede2b-3008-44c0-bb19-c9bb04b8c5c9" providerId="ADAL" clId="{8123F1ED-5BD9-4024-8970-3C7AC0572E1E}" dt="2025-08-25T20:42:45.704" v="107" actId="5793"/>
        <pc:sldMkLst>
          <pc:docMk/>
          <pc:sldMk cId="2911983445" sldId="2107"/>
        </pc:sldMkLst>
      </pc:sldChg>
      <pc:sldChg chg="addSp delSp modSp mod">
        <pc:chgData name="Sarasin, Elise" userId="051ede2b-3008-44c0-bb19-c9bb04b8c5c9" providerId="ADAL" clId="{8123F1ED-5BD9-4024-8970-3C7AC0572E1E}" dt="2025-08-25T20:32:26.979" v="67" actId="962"/>
        <pc:sldMkLst>
          <pc:docMk/>
          <pc:sldMk cId="2480281579" sldId="2339"/>
        </pc:sldMkLst>
        <pc:spChg chg="mod">
          <ac:chgData name="Sarasin, Elise" userId="051ede2b-3008-44c0-bb19-c9bb04b8c5c9" providerId="ADAL" clId="{8123F1ED-5BD9-4024-8970-3C7AC0572E1E}" dt="2025-08-25T20:31:04.887" v="8" actId="1076"/>
          <ac:spMkLst>
            <pc:docMk/>
            <pc:sldMk cId="2480281579" sldId="2339"/>
            <ac:spMk id="12" creationId="{BA68A6DF-21BD-782F-CC6A-CE2FE7FDA419}"/>
          </ac:spMkLst>
        </pc:spChg>
        <pc:spChg chg="mod">
          <ac:chgData name="Sarasin, Elise" userId="051ede2b-3008-44c0-bb19-c9bb04b8c5c9" providerId="ADAL" clId="{8123F1ED-5BD9-4024-8970-3C7AC0572E1E}" dt="2025-08-25T20:32:06.341" v="33" actId="164"/>
          <ac:spMkLst>
            <pc:docMk/>
            <pc:sldMk cId="2480281579" sldId="2339"/>
            <ac:spMk id="15" creationId="{55BB7BB7-B8CB-B6E7-0BDD-5F651544FB0D}"/>
          </ac:spMkLst>
        </pc:spChg>
        <pc:spChg chg="mod">
          <ac:chgData name="Sarasin, Elise" userId="051ede2b-3008-44c0-bb19-c9bb04b8c5c9" providerId="ADAL" clId="{8123F1ED-5BD9-4024-8970-3C7AC0572E1E}" dt="2025-08-25T20:32:06.341" v="33" actId="164"/>
          <ac:spMkLst>
            <pc:docMk/>
            <pc:sldMk cId="2480281579" sldId="2339"/>
            <ac:spMk id="16" creationId="{00392040-BB21-AB6A-71B4-A1BB4491CAA4}"/>
          </ac:spMkLst>
        </pc:spChg>
        <pc:spChg chg="mod">
          <ac:chgData name="Sarasin, Elise" userId="051ede2b-3008-44c0-bb19-c9bb04b8c5c9" providerId="ADAL" clId="{8123F1ED-5BD9-4024-8970-3C7AC0572E1E}" dt="2025-08-25T20:31:04.887" v="8" actId="1076"/>
          <ac:spMkLst>
            <pc:docMk/>
            <pc:sldMk cId="2480281579" sldId="2339"/>
            <ac:spMk id="18" creationId="{960D5A1C-F7D6-816E-4935-B56A3053496F}"/>
          </ac:spMkLst>
        </pc:spChg>
        <pc:spChg chg="mod">
          <ac:chgData name="Sarasin, Elise" userId="051ede2b-3008-44c0-bb19-c9bb04b8c5c9" providerId="ADAL" clId="{8123F1ED-5BD9-4024-8970-3C7AC0572E1E}" dt="2025-08-25T20:32:06.341" v="33" actId="164"/>
          <ac:spMkLst>
            <pc:docMk/>
            <pc:sldMk cId="2480281579" sldId="2339"/>
            <ac:spMk id="19" creationId="{47998D33-7D89-E104-4DDA-95A3DA99D029}"/>
          </ac:spMkLst>
        </pc:spChg>
        <pc:spChg chg="add mod">
          <ac:chgData name="Sarasin, Elise" userId="051ede2b-3008-44c0-bb19-c9bb04b8c5c9" providerId="ADAL" clId="{8123F1ED-5BD9-4024-8970-3C7AC0572E1E}" dt="2025-08-25T20:31:42.235" v="31" actId="20577"/>
          <ac:spMkLst>
            <pc:docMk/>
            <pc:sldMk cId="2480281579" sldId="2339"/>
            <ac:spMk id="22" creationId="{8641084E-956F-BEF5-44DB-2587ECF492D2}"/>
          </ac:spMkLst>
        </pc:spChg>
        <pc:spChg chg="mod">
          <ac:chgData name="Sarasin, Elise" userId="051ede2b-3008-44c0-bb19-c9bb04b8c5c9" providerId="ADAL" clId="{8123F1ED-5BD9-4024-8970-3C7AC0572E1E}" dt="2025-08-25T20:32:06.341" v="33" actId="164"/>
          <ac:spMkLst>
            <pc:docMk/>
            <pc:sldMk cId="2480281579" sldId="2339"/>
            <ac:spMk id="23" creationId="{909DF344-81F6-C50B-CB3C-C01C581522FA}"/>
          </ac:spMkLst>
        </pc:spChg>
        <pc:spChg chg="mod">
          <ac:chgData name="Sarasin, Elise" userId="051ede2b-3008-44c0-bb19-c9bb04b8c5c9" providerId="ADAL" clId="{8123F1ED-5BD9-4024-8970-3C7AC0572E1E}" dt="2025-08-25T20:32:06.341" v="33" actId="164"/>
          <ac:spMkLst>
            <pc:docMk/>
            <pc:sldMk cId="2480281579" sldId="2339"/>
            <ac:spMk id="37" creationId="{96DE9EE1-7EFB-7C2D-8517-036711C24265}"/>
          </ac:spMkLst>
        </pc:spChg>
        <pc:spChg chg="mod">
          <ac:chgData name="Sarasin, Elise" userId="051ede2b-3008-44c0-bb19-c9bb04b8c5c9" providerId="ADAL" clId="{8123F1ED-5BD9-4024-8970-3C7AC0572E1E}" dt="2025-08-25T20:32:06.341" v="33" actId="164"/>
          <ac:spMkLst>
            <pc:docMk/>
            <pc:sldMk cId="2480281579" sldId="2339"/>
            <ac:spMk id="42" creationId="{FF9441A3-B7F1-85D2-6075-BEBDC2E7DF42}"/>
          </ac:spMkLst>
        </pc:spChg>
        <pc:spChg chg="mod">
          <ac:chgData name="Sarasin, Elise" userId="051ede2b-3008-44c0-bb19-c9bb04b8c5c9" providerId="ADAL" clId="{8123F1ED-5BD9-4024-8970-3C7AC0572E1E}" dt="2025-08-25T20:32:06.341" v="33" actId="164"/>
          <ac:spMkLst>
            <pc:docMk/>
            <pc:sldMk cId="2480281579" sldId="2339"/>
            <ac:spMk id="48" creationId="{6B6CC6FC-94A0-FFBD-6DEB-40D11399BDC2}"/>
          </ac:spMkLst>
        </pc:spChg>
        <pc:spChg chg="mod">
          <ac:chgData name="Sarasin, Elise" userId="051ede2b-3008-44c0-bb19-c9bb04b8c5c9" providerId="ADAL" clId="{8123F1ED-5BD9-4024-8970-3C7AC0572E1E}" dt="2025-08-25T20:31:04.887" v="8" actId="1076"/>
          <ac:spMkLst>
            <pc:docMk/>
            <pc:sldMk cId="2480281579" sldId="2339"/>
            <ac:spMk id="51" creationId="{5F54315A-C373-9520-F371-7D177885076F}"/>
          </ac:spMkLst>
        </pc:spChg>
        <pc:spChg chg="mod">
          <ac:chgData name="Sarasin, Elise" userId="051ede2b-3008-44c0-bb19-c9bb04b8c5c9" providerId="ADAL" clId="{8123F1ED-5BD9-4024-8970-3C7AC0572E1E}" dt="2025-08-25T20:32:06.341" v="33" actId="164"/>
          <ac:spMkLst>
            <pc:docMk/>
            <pc:sldMk cId="2480281579" sldId="2339"/>
            <ac:spMk id="57" creationId="{50B50AA8-75D0-1760-325A-8E72D1C276A2}"/>
          </ac:spMkLst>
        </pc:spChg>
        <pc:spChg chg="mod">
          <ac:chgData name="Sarasin, Elise" userId="051ede2b-3008-44c0-bb19-c9bb04b8c5c9" providerId="ADAL" clId="{8123F1ED-5BD9-4024-8970-3C7AC0572E1E}" dt="2025-08-25T20:30:46.693" v="6" actId="1076"/>
          <ac:spMkLst>
            <pc:docMk/>
            <pc:sldMk cId="2480281579" sldId="2339"/>
            <ac:spMk id="60" creationId="{215D3C9A-7C86-DAFD-9B36-847B506EC508}"/>
          </ac:spMkLst>
        </pc:spChg>
        <pc:spChg chg="mod">
          <ac:chgData name="Sarasin, Elise" userId="051ede2b-3008-44c0-bb19-c9bb04b8c5c9" providerId="ADAL" clId="{8123F1ED-5BD9-4024-8970-3C7AC0572E1E}" dt="2025-08-25T20:32:06.341" v="33" actId="164"/>
          <ac:spMkLst>
            <pc:docMk/>
            <pc:sldMk cId="2480281579" sldId="2339"/>
            <ac:spMk id="63" creationId="{0D9A1DC4-083D-B3DD-A3A4-08494BBCC30A}"/>
          </ac:spMkLst>
        </pc:spChg>
        <pc:spChg chg="mod">
          <ac:chgData name="Sarasin, Elise" userId="051ede2b-3008-44c0-bb19-c9bb04b8c5c9" providerId="ADAL" clId="{8123F1ED-5BD9-4024-8970-3C7AC0572E1E}" dt="2025-08-25T20:32:06.341" v="33" actId="164"/>
          <ac:spMkLst>
            <pc:docMk/>
            <pc:sldMk cId="2480281579" sldId="2339"/>
            <ac:spMk id="76" creationId="{48C994FC-879D-AC15-C98C-71F32C6C14FE}"/>
          </ac:spMkLst>
        </pc:spChg>
        <pc:spChg chg="mod">
          <ac:chgData name="Sarasin, Elise" userId="051ede2b-3008-44c0-bb19-c9bb04b8c5c9" providerId="ADAL" clId="{8123F1ED-5BD9-4024-8970-3C7AC0572E1E}" dt="2025-08-25T20:30:46.693" v="6" actId="1076"/>
          <ac:spMkLst>
            <pc:docMk/>
            <pc:sldMk cId="2480281579" sldId="2339"/>
            <ac:spMk id="86" creationId="{9E2BE847-F62E-886C-71BB-6FDDB00A2D44}"/>
          </ac:spMkLst>
        </pc:spChg>
        <pc:grpChg chg="mod">
          <ac:chgData name="Sarasin, Elise" userId="051ede2b-3008-44c0-bb19-c9bb04b8c5c9" providerId="ADAL" clId="{8123F1ED-5BD9-4024-8970-3C7AC0572E1E}" dt="2025-08-25T20:32:26.979" v="67" actId="962"/>
          <ac:grpSpMkLst>
            <pc:docMk/>
            <pc:sldMk cId="2480281579" sldId="2339"/>
            <ac:grpSpMk id="24" creationId="{888C90B4-6EDB-F51C-1977-08AF8D773BFA}"/>
          </ac:grpSpMkLst>
        </pc:grpChg>
        <pc:picChg chg="mod">
          <ac:chgData name="Sarasin, Elise" userId="051ede2b-3008-44c0-bb19-c9bb04b8c5c9" providerId="ADAL" clId="{8123F1ED-5BD9-4024-8970-3C7AC0572E1E}" dt="2025-08-25T20:30:56.648" v="7" actId="1076"/>
          <ac:picMkLst>
            <pc:docMk/>
            <pc:sldMk cId="2480281579" sldId="2339"/>
            <ac:picMk id="2" creationId="{1946909C-9F87-D6A8-5FB4-6148B8003909}"/>
          </ac:picMkLst>
        </pc:picChg>
        <pc:picChg chg="mod">
          <ac:chgData name="Sarasin, Elise" userId="051ede2b-3008-44c0-bb19-c9bb04b8c5c9" providerId="ADAL" clId="{8123F1ED-5BD9-4024-8970-3C7AC0572E1E}" dt="2025-08-25T20:31:04.887" v="8" actId="1076"/>
          <ac:picMkLst>
            <pc:docMk/>
            <pc:sldMk cId="2480281579" sldId="2339"/>
            <ac:picMk id="5" creationId="{6FC9FBF6-24A2-2C3B-E551-9B67BC3D457A}"/>
          </ac:picMkLst>
        </pc:picChg>
        <pc:picChg chg="mod">
          <ac:chgData name="Sarasin, Elise" userId="051ede2b-3008-44c0-bb19-c9bb04b8c5c9" providerId="ADAL" clId="{8123F1ED-5BD9-4024-8970-3C7AC0572E1E}" dt="2025-08-25T20:31:04.887" v="8" actId="1076"/>
          <ac:picMkLst>
            <pc:docMk/>
            <pc:sldMk cId="2480281579" sldId="2339"/>
            <ac:picMk id="6" creationId="{02394DC6-8A84-23C3-9A49-95BDE8898967}"/>
          </ac:picMkLst>
        </pc:picChg>
        <pc:picChg chg="add mod modCrop">
          <ac:chgData name="Sarasin, Elise" userId="051ede2b-3008-44c0-bb19-c9bb04b8c5c9" providerId="ADAL" clId="{8123F1ED-5BD9-4024-8970-3C7AC0572E1E}" dt="2025-08-25T20:31:54.521" v="32" actId="1076"/>
          <ac:picMkLst>
            <pc:docMk/>
            <pc:sldMk cId="2480281579" sldId="2339"/>
            <ac:picMk id="8" creationId="{FE743C30-2B29-007E-184E-07D3545DE4CA}"/>
          </ac:picMkLst>
        </pc:picChg>
        <pc:picChg chg="add mod">
          <ac:chgData name="Sarasin, Elise" userId="051ede2b-3008-44c0-bb19-c9bb04b8c5c9" providerId="ADAL" clId="{8123F1ED-5BD9-4024-8970-3C7AC0572E1E}" dt="2025-08-25T20:30:24.333" v="5"/>
          <ac:picMkLst>
            <pc:docMk/>
            <pc:sldMk cId="2480281579" sldId="2339"/>
            <ac:picMk id="17" creationId="{22C5DE55-CE6A-E07B-9F2F-13C6E55B63C4}"/>
          </ac:picMkLst>
        </pc:picChg>
        <pc:picChg chg="mod">
          <ac:chgData name="Sarasin, Elise" userId="051ede2b-3008-44c0-bb19-c9bb04b8c5c9" providerId="ADAL" clId="{8123F1ED-5BD9-4024-8970-3C7AC0572E1E}" dt="2025-08-25T20:31:04.887" v="8" actId="1076"/>
          <ac:picMkLst>
            <pc:docMk/>
            <pc:sldMk cId="2480281579" sldId="2339"/>
            <ac:picMk id="30" creationId="{73F18F1D-C9B8-4287-38BA-7F8AE671C5F3}"/>
          </ac:picMkLst>
        </pc:picChg>
        <pc:picChg chg="mod">
          <ac:chgData name="Sarasin, Elise" userId="051ede2b-3008-44c0-bb19-c9bb04b8c5c9" providerId="ADAL" clId="{8123F1ED-5BD9-4024-8970-3C7AC0572E1E}" dt="2025-08-25T20:30:46.693" v="6" actId="1076"/>
          <ac:picMkLst>
            <pc:docMk/>
            <pc:sldMk cId="2480281579" sldId="2339"/>
            <ac:picMk id="32" creationId="{84023368-B8FB-FB0A-F416-7A90BA3F723A}"/>
          </ac:picMkLst>
        </pc:picChg>
        <pc:picChg chg="mod">
          <ac:chgData name="Sarasin, Elise" userId="051ede2b-3008-44c0-bb19-c9bb04b8c5c9" providerId="ADAL" clId="{8123F1ED-5BD9-4024-8970-3C7AC0572E1E}" dt="2025-08-25T20:31:04.887" v="8" actId="1076"/>
          <ac:picMkLst>
            <pc:docMk/>
            <pc:sldMk cId="2480281579" sldId="2339"/>
            <ac:picMk id="38" creationId="{D40A3D4D-C8A5-BBC6-ABB8-F84809E2D39B}"/>
          </ac:picMkLst>
        </pc:picChg>
        <pc:picChg chg="mod">
          <ac:chgData name="Sarasin, Elise" userId="051ede2b-3008-44c0-bb19-c9bb04b8c5c9" providerId="ADAL" clId="{8123F1ED-5BD9-4024-8970-3C7AC0572E1E}" dt="2025-08-25T20:30:46.693" v="6" actId="1076"/>
          <ac:picMkLst>
            <pc:docMk/>
            <pc:sldMk cId="2480281579" sldId="2339"/>
            <ac:picMk id="74" creationId="{4BE37220-3D95-6AB3-14EB-EE107E67905B}"/>
          </ac:picMkLst>
        </pc:picChg>
        <pc:picChg chg="mod">
          <ac:chgData name="Sarasin, Elise" userId="051ede2b-3008-44c0-bb19-c9bb04b8c5c9" providerId="ADAL" clId="{8123F1ED-5BD9-4024-8970-3C7AC0572E1E}" dt="2025-08-25T20:31:04.887" v="8" actId="1076"/>
          <ac:picMkLst>
            <pc:docMk/>
            <pc:sldMk cId="2480281579" sldId="2339"/>
            <ac:picMk id="82" creationId="{312F302F-9618-8703-32E7-2AFCFE072D15}"/>
          </ac:picMkLst>
        </pc:picChg>
        <pc:picChg chg="mod">
          <ac:chgData name="Sarasin, Elise" userId="051ede2b-3008-44c0-bb19-c9bb04b8c5c9" providerId="ADAL" clId="{8123F1ED-5BD9-4024-8970-3C7AC0572E1E}" dt="2025-08-25T20:30:46.693" v="6" actId="1076"/>
          <ac:picMkLst>
            <pc:docMk/>
            <pc:sldMk cId="2480281579" sldId="2339"/>
            <ac:picMk id="87" creationId="{07B8CDFE-B43B-8509-3C26-36A70802F3D3}"/>
          </ac:picMkLst>
        </pc:picChg>
        <pc:picChg chg="mod">
          <ac:chgData name="Sarasin, Elise" userId="051ede2b-3008-44c0-bb19-c9bb04b8c5c9" providerId="ADAL" clId="{8123F1ED-5BD9-4024-8970-3C7AC0572E1E}" dt="2025-08-25T20:30:46.693" v="6" actId="1076"/>
          <ac:picMkLst>
            <pc:docMk/>
            <pc:sldMk cId="2480281579" sldId="2339"/>
            <ac:picMk id="99" creationId="{0CBBC207-6BD8-5B8A-2EF6-A42902E1A25C}"/>
          </ac:picMkLst>
        </pc:picChg>
      </pc:sldChg>
      <pc:sldChg chg="delSp modSp mod">
        <pc:chgData name="Sarasin, Elise" userId="051ede2b-3008-44c0-bb19-c9bb04b8c5c9" providerId="ADAL" clId="{8123F1ED-5BD9-4024-8970-3C7AC0572E1E}" dt="2025-08-25T20:47:31.853" v="122" actId="1076"/>
        <pc:sldMkLst>
          <pc:docMk/>
          <pc:sldMk cId="362112291" sldId="2351"/>
        </pc:sldMkLst>
        <pc:picChg chg="mod modCrop">
          <ac:chgData name="Sarasin, Elise" userId="051ede2b-3008-44c0-bb19-c9bb04b8c5c9" providerId="ADAL" clId="{8123F1ED-5BD9-4024-8970-3C7AC0572E1E}" dt="2025-08-25T20:47:31.853" v="122" actId="1076"/>
          <ac:picMkLst>
            <pc:docMk/>
            <pc:sldMk cId="362112291" sldId="2351"/>
            <ac:picMk id="4" creationId="{8DCD617B-D5BC-3EA1-B0E5-56F78B721C65}"/>
          </ac:picMkLst>
        </pc:picChg>
      </pc:sldChg>
      <pc:sldChg chg="del">
        <pc:chgData name="Sarasin, Elise" userId="051ede2b-3008-44c0-bb19-c9bb04b8c5c9" providerId="ADAL" clId="{8123F1ED-5BD9-4024-8970-3C7AC0572E1E}" dt="2025-08-25T20:36:17.815" v="69" actId="2696"/>
        <pc:sldMkLst>
          <pc:docMk/>
          <pc:sldMk cId="1528925570" sldId="2370"/>
        </pc:sldMkLst>
      </pc:sldChg>
    </pc:docChg>
  </pc:docChgLst>
  <pc:docChgLst>
    <pc:chgData name="Sarasin, Elise" userId="051ede2b-3008-44c0-bb19-c9bb04b8c5c9" providerId="ADAL" clId="{5A043987-7EDF-4755-9F02-D25BF87B962F}"/>
    <pc:docChg chg="modSld">
      <pc:chgData name="Sarasin, Elise" userId="051ede2b-3008-44c0-bb19-c9bb04b8c5c9" providerId="ADAL" clId="{5A043987-7EDF-4755-9F02-D25BF87B962F}" dt="2024-08-02T13:45:45.817" v="0"/>
      <pc:docMkLst>
        <pc:docMk/>
      </pc:docMkLst>
      <pc:sldChg chg="addSp modSp">
        <pc:chgData name="Sarasin, Elise" userId="051ede2b-3008-44c0-bb19-c9bb04b8c5c9" providerId="ADAL" clId="{5A043987-7EDF-4755-9F02-D25BF87B962F}" dt="2024-08-02T13:45:45.817" v="0"/>
        <pc:sldMkLst>
          <pc:docMk/>
          <pc:sldMk cId="3929194274" sldId="334"/>
        </pc:sldMkLst>
      </pc:sldChg>
    </pc:docChg>
  </pc:docChgLst>
  <pc:docChgLst>
    <pc:chgData name="Sarasin, Elise" userId="051ede2b-3008-44c0-bb19-c9bb04b8c5c9" providerId="ADAL" clId="{040251B8-D6B9-4E88-8F90-59A5AC3F84DF}"/>
    <pc:docChg chg="undo custSel addSld delSld modSld modSection">
      <pc:chgData name="Sarasin, Elise" userId="051ede2b-3008-44c0-bb19-c9bb04b8c5c9" providerId="ADAL" clId="{040251B8-D6B9-4E88-8F90-59A5AC3F84DF}" dt="2023-09-21T15:16:06.914" v="554" actId="20577"/>
      <pc:docMkLst>
        <pc:docMk/>
      </pc:docMkLst>
      <pc:sldChg chg="addSp modSp mod">
        <pc:chgData name="Sarasin, Elise" userId="051ede2b-3008-44c0-bb19-c9bb04b8c5c9" providerId="ADAL" clId="{040251B8-D6B9-4E88-8F90-59A5AC3F84DF}" dt="2023-09-21T15:11:32.427" v="503" actId="20577"/>
        <pc:sldMkLst>
          <pc:docMk/>
          <pc:sldMk cId="2534278253" sldId="773"/>
        </pc:sldMkLst>
      </pc:sldChg>
      <pc:sldChg chg="del">
        <pc:chgData name="Sarasin, Elise" userId="051ede2b-3008-44c0-bb19-c9bb04b8c5c9" providerId="ADAL" clId="{040251B8-D6B9-4E88-8F90-59A5AC3F84DF}" dt="2023-09-21T15:00:20.496" v="321" actId="47"/>
        <pc:sldMkLst>
          <pc:docMk/>
          <pc:sldMk cId="1330130808" sldId="1501"/>
        </pc:sldMkLst>
      </pc:sldChg>
      <pc:sldChg chg="addSp delSp modSp mod delAnim modAnim modNotesTx">
        <pc:chgData name="Sarasin, Elise" userId="051ede2b-3008-44c0-bb19-c9bb04b8c5c9" providerId="ADAL" clId="{040251B8-D6B9-4E88-8F90-59A5AC3F84DF}" dt="2023-09-18T14:47:33.894" v="11" actId="20577"/>
        <pc:sldMkLst>
          <pc:docMk/>
          <pc:sldMk cId="1764742822" sldId="1652"/>
        </pc:sldMkLst>
      </pc:sldChg>
      <pc:sldChg chg="modSp mod">
        <pc:chgData name="Sarasin, Elise" userId="051ede2b-3008-44c0-bb19-c9bb04b8c5c9" providerId="ADAL" clId="{040251B8-D6B9-4E88-8F90-59A5AC3F84DF}" dt="2023-09-18T14:47:58.268" v="13" actId="1076"/>
        <pc:sldMkLst>
          <pc:docMk/>
          <pc:sldMk cId="4147840331" sldId="1653"/>
        </pc:sldMkLst>
      </pc:sldChg>
      <pc:sldChg chg="addSp delSp modSp mod modTransition modAnim modNotesTx">
        <pc:chgData name="Sarasin, Elise" userId="051ede2b-3008-44c0-bb19-c9bb04b8c5c9" providerId="ADAL" clId="{040251B8-D6B9-4E88-8F90-59A5AC3F84DF}" dt="2023-09-21T15:10:10.182" v="476"/>
        <pc:sldMkLst>
          <pc:docMk/>
          <pc:sldMk cId="702401239" sldId="1724"/>
        </pc:sldMkLst>
      </pc:sldChg>
      <pc:sldChg chg="modNotesTx">
        <pc:chgData name="Sarasin, Elise" userId="051ede2b-3008-44c0-bb19-c9bb04b8c5c9" providerId="ADAL" clId="{040251B8-D6B9-4E88-8F90-59A5AC3F84DF}" dt="2023-09-21T15:05:37.774" v="369" actId="6549"/>
        <pc:sldMkLst>
          <pc:docMk/>
          <pc:sldMk cId="637126742" sldId="1728"/>
        </pc:sldMkLst>
      </pc:sldChg>
      <pc:sldChg chg="del">
        <pc:chgData name="Sarasin, Elise" userId="051ede2b-3008-44c0-bb19-c9bb04b8c5c9" providerId="ADAL" clId="{040251B8-D6B9-4E88-8F90-59A5AC3F84DF}" dt="2023-09-21T15:04:26.993" v="363" actId="47"/>
        <pc:sldMkLst>
          <pc:docMk/>
          <pc:sldMk cId="212074231" sldId="1729"/>
        </pc:sldMkLst>
      </pc:sldChg>
      <pc:sldChg chg="del">
        <pc:chgData name="Sarasin, Elise" userId="051ede2b-3008-44c0-bb19-c9bb04b8c5c9" providerId="ADAL" clId="{040251B8-D6B9-4E88-8F90-59A5AC3F84DF}" dt="2023-09-21T15:04:28.630" v="364" actId="47"/>
        <pc:sldMkLst>
          <pc:docMk/>
          <pc:sldMk cId="1500589759" sldId="1730"/>
        </pc:sldMkLst>
      </pc:sldChg>
      <pc:sldChg chg="modSp mod">
        <pc:chgData name="Sarasin, Elise" userId="051ede2b-3008-44c0-bb19-c9bb04b8c5c9" providerId="ADAL" clId="{040251B8-D6B9-4E88-8F90-59A5AC3F84DF}" dt="2023-09-18T14:48:35.067" v="21" actId="20577"/>
        <pc:sldMkLst>
          <pc:docMk/>
          <pc:sldMk cId="3131842691" sldId="1748"/>
        </pc:sldMkLst>
      </pc:sldChg>
      <pc:sldChg chg="addSp delSp modSp mod">
        <pc:chgData name="Sarasin, Elise" userId="051ede2b-3008-44c0-bb19-c9bb04b8c5c9" providerId="ADAL" clId="{040251B8-D6B9-4E88-8F90-59A5AC3F84DF}" dt="2023-09-18T14:48:53.447" v="32"/>
        <pc:sldMkLst>
          <pc:docMk/>
          <pc:sldMk cId="353129255" sldId="1749"/>
        </pc:sldMkLst>
      </pc:sldChg>
      <pc:sldChg chg="addSp delSp modSp mod">
        <pc:chgData name="Sarasin, Elise" userId="051ede2b-3008-44c0-bb19-c9bb04b8c5c9" providerId="ADAL" clId="{040251B8-D6B9-4E88-8F90-59A5AC3F84DF}" dt="2023-09-18T14:49:19.062" v="33" actId="1076"/>
        <pc:sldMkLst>
          <pc:docMk/>
          <pc:sldMk cId="178057640" sldId="1750"/>
        </pc:sldMkLst>
      </pc:sldChg>
      <pc:sldChg chg="addSp delSp modSp mod">
        <pc:chgData name="Sarasin, Elise" userId="051ede2b-3008-44c0-bb19-c9bb04b8c5c9" providerId="ADAL" clId="{040251B8-D6B9-4E88-8F90-59A5AC3F84DF}" dt="2023-09-18T14:50:09.943" v="49"/>
        <pc:sldMkLst>
          <pc:docMk/>
          <pc:sldMk cId="3857049768" sldId="1751"/>
        </pc:sldMkLst>
      </pc:sldChg>
      <pc:sldChg chg="addSp delSp modSp mod">
        <pc:chgData name="Sarasin, Elise" userId="051ede2b-3008-44c0-bb19-c9bb04b8c5c9" providerId="ADAL" clId="{040251B8-D6B9-4E88-8F90-59A5AC3F84DF}" dt="2023-09-18T14:48:51.463" v="30"/>
        <pc:sldMkLst>
          <pc:docMk/>
          <pc:sldMk cId="216627073" sldId="1752"/>
        </pc:sldMkLst>
      </pc:sldChg>
      <pc:sldChg chg="addSp delSp modSp mod">
        <pc:chgData name="Sarasin, Elise" userId="051ede2b-3008-44c0-bb19-c9bb04b8c5c9" providerId="ADAL" clId="{040251B8-D6B9-4E88-8F90-59A5AC3F84DF}" dt="2023-09-18T14:51:09.445" v="62"/>
        <pc:sldMkLst>
          <pc:docMk/>
          <pc:sldMk cId="1853511343" sldId="1753"/>
        </pc:sldMkLst>
      </pc:sldChg>
      <pc:sldChg chg="modSp mod">
        <pc:chgData name="Sarasin, Elise" userId="051ede2b-3008-44c0-bb19-c9bb04b8c5c9" providerId="ADAL" clId="{040251B8-D6B9-4E88-8F90-59A5AC3F84DF}" dt="2023-09-21T13:56:35.266" v="107" actId="207"/>
        <pc:sldMkLst>
          <pc:docMk/>
          <pc:sldMk cId="1769809642" sldId="1757"/>
        </pc:sldMkLst>
      </pc:sldChg>
      <pc:sldChg chg="delSp modSp mod">
        <pc:chgData name="Sarasin, Elise" userId="051ede2b-3008-44c0-bb19-c9bb04b8c5c9" providerId="ADAL" clId="{040251B8-D6B9-4E88-8F90-59A5AC3F84DF}" dt="2023-09-21T15:16:06.914" v="554" actId="20577"/>
        <pc:sldMkLst>
          <pc:docMk/>
          <pc:sldMk cId="464054343" sldId="1760"/>
        </pc:sldMkLst>
      </pc:sldChg>
      <pc:sldChg chg="modSp mod">
        <pc:chgData name="Sarasin, Elise" userId="051ede2b-3008-44c0-bb19-c9bb04b8c5c9" providerId="ADAL" clId="{040251B8-D6B9-4E88-8F90-59A5AC3F84DF}" dt="2023-09-18T14:42:17.180" v="3" actId="20577"/>
        <pc:sldMkLst>
          <pc:docMk/>
          <pc:sldMk cId="2640098194" sldId="1762"/>
        </pc:sldMkLst>
      </pc:sldChg>
      <pc:sldChg chg="modSp add mod modShow">
        <pc:chgData name="Sarasin, Elise" userId="051ede2b-3008-44c0-bb19-c9bb04b8c5c9" providerId="ADAL" clId="{040251B8-D6B9-4E88-8F90-59A5AC3F84DF}" dt="2023-09-18T14:46:15.399" v="7" actId="20577"/>
        <pc:sldMkLst>
          <pc:docMk/>
          <pc:sldMk cId="3228863459" sldId="1883"/>
        </pc:sldMkLst>
      </pc:sldChg>
      <pc:sldChg chg="add">
        <pc:chgData name="Sarasin, Elise" userId="051ede2b-3008-44c0-bb19-c9bb04b8c5c9" providerId="ADAL" clId="{040251B8-D6B9-4E88-8F90-59A5AC3F84DF}" dt="2023-09-21T13:56:22.336" v="63"/>
        <pc:sldMkLst>
          <pc:docMk/>
          <pc:sldMk cId="2172977054" sldId="1884"/>
        </pc:sldMkLst>
      </pc:sldChg>
    </pc:docChg>
  </pc:docChgLst>
  <pc:docChgLst>
    <pc:chgData name="Sarasin, Elise" userId="051ede2b-3008-44c0-bb19-c9bb04b8c5c9" providerId="ADAL" clId="{7FB74E31-3071-407B-8F05-D6760990E9AB}"/>
    <pc:docChg chg="custSel modSld">
      <pc:chgData name="Sarasin, Elise" userId="051ede2b-3008-44c0-bb19-c9bb04b8c5c9" providerId="ADAL" clId="{7FB74E31-3071-407B-8F05-D6760990E9AB}" dt="2023-09-22T14:04:19.360" v="382" actId="20577"/>
      <pc:docMkLst>
        <pc:docMk/>
      </pc:docMkLst>
      <pc:sldChg chg="addSp modSp">
        <pc:chgData name="Sarasin, Elise" userId="051ede2b-3008-44c0-bb19-c9bb04b8c5c9" providerId="ADAL" clId="{7FB74E31-3071-407B-8F05-D6760990E9AB}" dt="2023-09-21T18:59:58.286" v="95"/>
        <pc:sldMkLst>
          <pc:docMk/>
          <pc:sldMk cId="464054343" sldId="1760"/>
        </pc:sldMkLst>
      </pc:sldChg>
      <pc:sldChg chg="addSp delSp modSp mod">
        <pc:chgData name="Sarasin, Elise" userId="051ede2b-3008-44c0-bb19-c9bb04b8c5c9" providerId="ADAL" clId="{7FB74E31-3071-407B-8F05-D6760990E9AB}" dt="2023-09-22T14:04:19.360" v="382" actId="20577"/>
        <pc:sldMkLst>
          <pc:docMk/>
          <pc:sldMk cId="2640098194" sldId="1762"/>
        </pc:sldMkLst>
      </pc:sldChg>
      <pc:sldChg chg="addSp modSp mod">
        <pc:chgData name="Sarasin, Elise" userId="051ede2b-3008-44c0-bb19-c9bb04b8c5c9" providerId="ADAL" clId="{7FB74E31-3071-407B-8F05-D6760990E9AB}" dt="2023-09-21T15:20:41.288" v="54" actId="1076"/>
        <pc:sldMkLst>
          <pc:docMk/>
          <pc:sldMk cId="1629108054" sldId="1858"/>
        </pc:sldMkLst>
      </pc:sldChg>
    </pc:docChg>
  </pc:docChgLst>
  <pc:docChgLst>
    <pc:chgData name="Sarasin, Elise" userId="051ede2b-3008-44c0-bb19-c9bb04b8c5c9" providerId="ADAL" clId="{7DFCEB61-EF8E-3E46-9BC3-641C415395AD}"/>
    <pc:docChg chg="undo custSel addSld delSld modSld sldOrd modSection">
      <pc:chgData name="Sarasin, Elise" userId="051ede2b-3008-44c0-bb19-c9bb04b8c5c9" providerId="ADAL" clId="{7DFCEB61-EF8E-3E46-9BC3-641C415395AD}" dt="2024-10-22T03:42:18.092" v="2325" actId="2696"/>
      <pc:docMkLst>
        <pc:docMk/>
      </pc:docMkLst>
      <pc:sldChg chg="delSp modSp mod">
        <pc:chgData name="Sarasin, Elise" userId="051ede2b-3008-44c0-bb19-c9bb04b8c5c9" providerId="ADAL" clId="{7DFCEB61-EF8E-3E46-9BC3-641C415395AD}" dt="2024-10-22T01:32:41.817" v="67" actId="1076"/>
        <pc:sldMkLst>
          <pc:docMk/>
          <pc:sldMk cId="3289670163" sldId="337"/>
        </pc:sldMkLst>
      </pc:sldChg>
      <pc:sldChg chg="delSp modSp mod">
        <pc:chgData name="Sarasin, Elise" userId="051ede2b-3008-44c0-bb19-c9bb04b8c5c9" providerId="ADAL" clId="{7DFCEB61-EF8E-3E46-9BC3-641C415395AD}" dt="2024-10-22T02:34:37.658" v="771"/>
        <pc:sldMkLst>
          <pc:docMk/>
          <pc:sldMk cId="3732495916" sldId="338"/>
        </pc:sldMkLst>
      </pc:sldChg>
      <pc:sldChg chg="del">
        <pc:chgData name="Sarasin, Elise" userId="051ede2b-3008-44c0-bb19-c9bb04b8c5c9" providerId="ADAL" clId="{7DFCEB61-EF8E-3E46-9BC3-641C415395AD}" dt="2024-10-22T01:29:03.379" v="48" actId="2696"/>
        <pc:sldMkLst>
          <pc:docMk/>
          <pc:sldMk cId="3117006747" sldId="435"/>
        </pc:sldMkLst>
      </pc:sldChg>
      <pc:sldChg chg="del">
        <pc:chgData name="Sarasin, Elise" userId="051ede2b-3008-44c0-bb19-c9bb04b8c5c9" providerId="ADAL" clId="{7DFCEB61-EF8E-3E46-9BC3-641C415395AD}" dt="2024-10-22T03:38:02.095" v="2288" actId="2696"/>
        <pc:sldMkLst>
          <pc:docMk/>
          <pc:sldMk cId="2104329954" sldId="793"/>
        </pc:sldMkLst>
      </pc:sldChg>
      <pc:sldChg chg="del">
        <pc:chgData name="Sarasin, Elise" userId="051ede2b-3008-44c0-bb19-c9bb04b8c5c9" providerId="ADAL" clId="{7DFCEB61-EF8E-3E46-9BC3-641C415395AD}" dt="2024-10-22T01:28:48.428" v="40" actId="2696"/>
        <pc:sldMkLst>
          <pc:docMk/>
          <pc:sldMk cId="1723463344" sldId="1064"/>
        </pc:sldMkLst>
      </pc:sldChg>
      <pc:sldChg chg="del">
        <pc:chgData name="Sarasin, Elise" userId="051ede2b-3008-44c0-bb19-c9bb04b8c5c9" providerId="ADAL" clId="{7DFCEB61-EF8E-3E46-9BC3-641C415395AD}" dt="2024-10-22T01:29:04.181" v="49" actId="2696"/>
        <pc:sldMkLst>
          <pc:docMk/>
          <pc:sldMk cId="2319581624" sldId="1072"/>
        </pc:sldMkLst>
      </pc:sldChg>
      <pc:sldChg chg="del">
        <pc:chgData name="Sarasin, Elise" userId="051ede2b-3008-44c0-bb19-c9bb04b8c5c9" providerId="ADAL" clId="{7DFCEB61-EF8E-3E46-9BC3-641C415395AD}" dt="2024-10-22T01:29:04.768" v="50" actId="2696"/>
        <pc:sldMkLst>
          <pc:docMk/>
          <pc:sldMk cId="2211375600" sldId="1074"/>
        </pc:sldMkLst>
      </pc:sldChg>
      <pc:sldChg chg="delSp mod">
        <pc:chgData name="Sarasin, Elise" userId="051ede2b-3008-44c0-bb19-c9bb04b8c5c9" providerId="ADAL" clId="{7DFCEB61-EF8E-3E46-9BC3-641C415395AD}" dt="2024-10-22T02:40:00.884" v="778" actId="478"/>
        <pc:sldMkLst>
          <pc:docMk/>
          <pc:sldMk cId="704874430" sldId="1305"/>
        </pc:sldMkLst>
      </pc:sldChg>
      <pc:sldChg chg="del">
        <pc:chgData name="Sarasin, Elise" userId="051ede2b-3008-44c0-bb19-c9bb04b8c5c9" providerId="ADAL" clId="{7DFCEB61-EF8E-3E46-9BC3-641C415395AD}" dt="2024-10-22T01:28:49.333" v="41" actId="2696"/>
        <pc:sldMkLst>
          <pc:docMk/>
          <pc:sldMk cId="2994101766" sldId="1408"/>
        </pc:sldMkLst>
      </pc:sldChg>
      <pc:sldChg chg="del">
        <pc:chgData name="Sarasin, Elise" userId="051ede2b-3008-44c0-bb19-c9bb04b8c5c9" providerId="ADAL" clId="{7DFCEB61-EF8E-3E46-9BC3-641C415395AD}" dt="2024-10-22T01:28:50.487" v="42" actId="2696"/>
        <pc:sldMkLst>
          <pc:docMk/>
          <pc:sldMk cId="2915445156" sldId="1410"/>
        </pc:sldMkLst>
      </pc:sldChg>
      <pc:sldChg chg="del">
        <pc:chgData name="Sarasin, Elise" userId="051ede2b-3008-44c0-bb19-c9bb04b8c5c9" providerId="ADAL" clId="{7DFCEB61-EF8E-3E46-9BC3-641C415395AD}" dt="2024-10-22T03:37:56.212" v="2284" actId="2696"/>
        <pc:sldMkLst>
          <pc:docMk/>
          <pc:sldMk cId="2563906494" sldId="1504"/>
        </pc:sldMkLst>
      </pc:sldChg>
      <pc:sldChg chg="del">
        <pc:chgData name="Sarasin, Elise" userId="051ede2b-3008-44c0-bb19-c9bb04b8c5c9" providerId="ADAL" clId="{7DFCEB61-EF8E-3E46-9BC3-641C415395AD}" dt="2024-10-22T03:37:58.219" v="2285" actId="2696"/>
        <pc:sldMkLst>
          <pc:docMk/>
          <pc:sldMk cId="82226888" sldId="1507"/>
        </pc:sldMkLst>
      </pc:sldChg>
      <pc:sldChg chg="del">
        <pc:chgData name="Sarasin, Elise" userId="051ede2b-3008-44c0-bb19-c9bb04b8c5c9" providerId="ADAL" clId="{7DFCEB61-EF8E-3E46-9BC3-641C415395AD}" dt="2024-10-22T03:38:00.041" v="2287" actId="2696"/>
        <pc:sldMkLst>
          <pc:docMk/>
          <pc:sldMk cId="2951004422" sldId="1510"/>
        </pc:sldMkLst>
      </pc:sldChg>
      <pc:sldChg chg="del">
        <pc:chgData name="Sarasin, Elise" userId="051ede2b-3008-44c0-bb19-c9bb04b8c5c9" providerId="ADAL" clId="{7DFCEB61-EF8E-3E46-9BC3-641C415395AD}" dt="2024-10-22T02:45:16.627" v="845" actId="2696"/>
        <pc:sldMkLst>
          <pc:docMk/>
          <pc:sldMk cId="3986542513" sldId="1605"/>
        </pc:sldMkLst>
      </pc:sldChg>
      <pc:sldChg chg="del">
        <pc:chgData name="Sarasin, Elise" userId="051ede2b-3008-44c0-bb19-c9bb04b8c5c9" providerId="ADAL" clId="{7DFCEB61-EF8E-3E46-9BC3-641C415395AD}" dt="2024-10-22T02:45:17.301" v="846" actId="2696"/>
        <pc:sldMkLst>
          <pc:docMk/>
          <pc:sldMk cId="1278930516" sldId="1607"/>
        </pc:sldMkLst>
      </pc:sldChg>
      <pc:sldChg chg="del">
        <pc:chgData name="Sarasin, Elise" userId="051ede2b-3008-44c0-bb19-c9bb04b8c5c9" providerId="ADAL" clId="{7DFCEB61-EF8E-3E46-9BC3-641C415395AD}" dt="2024-10-22T02:45:18.707" v="847" actId="2696"/>
        <pc:sldMkLst>
          <pc:docMk/>
          <pc:sldMk cId="2364375846" sldId="1608"/>
        </pc:sldMkLst>
      </pc:sldChg>
      <pc:sldChg chg="addSp modSp mod">
        <pc:chgData name="Sarasin, Elise" userId="051ede2b-3008-44c0-bb19-c9bb04b8c5c9" providerId="ADAL" clId="{7DFCEB61-EF8E-3E46-9BC3-641C415395AD}" dt="2024-10-22T03:27:03.855" v="1934" actId="1076"/>
        <pc:sldMkLst>
          <pc:docMk/>
          <pc:sldMk cId="3880880712" sldId="1617"/>
        </pc:sldMkLst>
      </pc:sldChg>
      <pc:sldChg chg="addSp delSp modSp mod delAnim modAnim">
        <pc:chgData name="Sarasin, Elise" userId="051ede2b-3008-44c0-bb19-c9bb04b8c5c9" providerId="ADAL" clId="{7DFCEB61-EF8E-3E46-9BC3-641C415395AD}" dt="2024-10-22T03:12:31.440" v="1483"/>
        <pc:sldMkLst>
          <pc:docMk/>
          <pc:sldMk cId="956250450" sldId="1622"/>
        </pc:sldMkLst>
      </pc:sldChg>
      <pc:sldChg chg="del">
        <pc:chgData name="Sarasin, Elise" userId="051ede2b-3008-44c0-bb19-c9bb04b8c5c9" providerId="ADAL" clId="{7DFCEB61-EF8E-3E46-9BC3-641C415395AD}" dt="2024-10-22T02:36:02.362" v="775" actId="2696"/>
        <pc:sldMkLst>
          <pc:docMk/>
          <pc:sldMk cId="1166085262" sldId="1627"/>
        </pc:sldMkLst>
      </pc:sldChg>
      <pc:sldChg chg="addSp modSp del mod ord">
        <pc:chgData name="Sarasin, Elise" userId="051ede2b-3008-44c0-bb19-c9bb04b8c5c9" providerId="ADAL" clId="{7DFCEB61-EF8E-3E46-9BC3-641C415395AD}" dt="2024-10-22T02:19:38.487" v="450" actId="2696"/>
        <pc:sldMkLst>
          <pc:docMk/>
          <pc:sldMk cId="4063457441" sldId="1628"/>
        </pc:sldMkLst>
      </pc:sldChg>
      <pc:sldChg chg="addSp delSp modSp mod">
        <pc:chgData name="Sarasin, Elise" userId="051ede2b-3008-44c0-bb19-c9bb04b8c5c9" providerId="ADAL" clId="{7DFCEB61-EF8E-3E46-9BC3-641C415395AD}" dt="2024-10-22T02:33:47.493" v="764" actId="1076"/>
        <pc:sldMkLst>
          <pc:docMk/>
          <pc:sldMk cId="1764742822" sldId="1652"/>
        </pc:sldMkLst>
      </pc:sldChg>
      <pc:sldChg chg="del">
        <pc:chgData name="Sarasin, Elise" userId="051ede2b-3008-44c0-bb19-c9bb04b8c5c9" providerId="ADAL" clId="{7DFCEB61-EF8E-3E46-9BC3-641C415395AD}" dt="2024-10-22T01:29:01.495" v="44" actId="2696"/>
        <pc:sldMkLst>
          <pc:docMk/>
          <pc:sldMk cId="277439487" sldId="1667"/>
        </pc:sldMkLst>
      </pc:sldChg>
      <pc:sldChg chg="addSp delSp modSp ord modAnim">
        <pc:chgData name="Sarasin, Elise" userId="051ede2b-3008-44c0-bb19-c9bb04b8c5c9" providerId="ADAL" clId="{7DFCEB61-EF8E-3E46-9BC3-641C415395AD}" dt="2024-10-22T03:37:49.062" v="2283" actId="1076"/>
        <pc:sldMkLst>
          <pc:docMk/>
          <pc:sldMk cId="702401239" sldId="1724"/>
        </pc:sldMkLst>
      </pc:sldChg>
      <pc:sldChg chg="addSp delSp modSp">
        <pc:chgData name="Sarasin, Elise" userId="051ede2b-3008-44c0-bb19-c9bb04b8c5c9" providerId="ADAL" clId="{7DFCEB61-EF8E-3E46-9BC3-641C415395AD}" dt="2024-10-22T03:36:21.550" v="2261"/>
        <pc:sldMkLst>
          <pc:docMk/>
          <pc:sldMk cId="637126742" sldId="1728"/>
        </pc:sldMkLst>
      </pc:sldChg>
      <pc:sldChg chg="del">
        <pc:chgData name="Sarasin, Elise" userId="051ede2b-3008-44c0-bb19-c9bb04b8c5c9" providerId="ADAL" clId="{7DFCEB61-EF8E-3E46-9BC3-641C415395AD}" dt="2024-10-22T01:29:01.040" v="43" actId="2696"/>
        <pc:sldMkLst>
          <pc:docMk/>
          <pc:sldMk cId="3781561455" sldId="1731"/>
        </pc:sldMkLst>
      </pc:sldChg>
      <pc:sldChg chg="del">
        <pc:chgData name="Sarasin, Elise" userId="051ede2b-3008-44c0-bb19-c9bb04b8c5c9" providerId="ADAL" clId="{7DFCEB61-EF8E-3E46-9BC3-641C415395AD}" dt="2024-10-22T01:29:02.353" v="46" actId="2696"/>
        <pc:sldMkLst>
          <pc:docMk/>
          <pc:sldMk cId="3891788192" sldId="1733"/>
        </pc:sldMkLst>
      </pc:sldChg>
      <pc:sldChg chg="del">
        <pc:chgData name="Sarasin, Elise" userId="051ede2b-3008-44c0-bb19-c9bb04b8c5c9" providerId="ADAL" clId="{7DFCEB61-EF8E-3E46-9BC3-641C415395AD}" dt="2024-10-22T01:29:02.718" v="47" actId="2696"/>
        <pc:sldMkLst>
          <pc:docMk/>
          <pc:sldMk cId="5845260" sldId="1734"/>
        </pc:sldMkLst>
      </pc:sldChg>
      <pc:sldChg chg="del">
        <pc:chgData name="Sarasin, Elise" userId="051ede2b-3008-44c0-bb19-c9bb04b8c5c9" providerId="ADAL" clId="{7DFCEB61-EF8E-3E46-9BC3-641C415395AD}" dt="2024-10-22T01:29:05.386" v="51" actId="2696"/>
        <pc:sldMkLst>
          <pc:docMk/>
          <pc:sldMk cId="2985583025" sldId="1740"/>
        </pc:sldMkLst>
      </pc:sldChg>
      <pc:sldChg chg="del">
        <pc:chgData name="Sarasin, Elise" userId="051ede2b-3008-44c0-bb19-c9bb04b8c5c9" providerId="ADAL" clId="{7DFCEB61-EF8E-3E46-9BC3-641C415395AD}" dt="2024-10-22T01:29:06.234" v="52" actId="2696"/>
        <pc:sldMkLst>
          <pc:docMk/>
          <pc:sldMk cId="3356476739" sldId="1741"/>
        </pc:sldMkLst>
      </pc:sldChg>
      <pc:sldChg chg="del">
        <pc:chgData name="Sarasin, Elise" userId="051ede2b-3008-44c0-bb19-c9bb04b8c5c9" providerId="ADAL" clId="{7DFCEB61-EF8E-3E46-9BC3-641C415395AD}" dt="2024-10-22T01:29:06.846" v="53" actId="2696"/>
        <pc:sldMkLst>
          <pc:docMk/>
          <pc:sldMk cId="1739573514" sldId="1742"/>
        </pc:sldMkLst>
      </pc:sldChg>
      <pc:sldChg chg="del">
        <pc:chgData name="Sarasin, Elise" userId="051ede2b-3008-44c0-bb19-c9bb04b8c5c9" providerId="ADAL" clId="{7DFCEB61-EF8E-3E46-9BC3-641C415395AD}" dt="2024-10-22T01:29:07.380" v="54" actId="2696"/>
        <pc:sldMkLst>
          <pc:docMk/>
          <pc:sldMk cId="508756456" sldId="1743"/>
        </pc:sldMkLst>
      </pc:sldChg>
      <pc:sldChg chg="del">
        <pc:chgData name="Sarasin, Elise" userId="051ede2b-3008-44c0-bb19-c9bb04b8c5c9" providerId="ADAL" clId="{7DFCEB61-EF8E-3E46-9BC3-641C415395AD}" dt="2024-10-22T03:37:59.427" v="2286" actId="2696"/>
        <pc:sldMkLst>
          <pc:docMk/>
          <pc:sldMk cId="3070468064" sldId="1744"/>
        </pc:sldMkLst>
      </pc:sldChg>
      <pc:sldChg chg="del">
        <pc:chgData name="Sarasin, Elise" userId="051ede2b-3008-44c0-bb19-c9bb04b8c5c9" providerId="ADAL" clId="{7DFCEB61-EF8E-3E46-9BC3-641C415395AD}" dt="2024-10-22T01:29:02.003" v="45" actId="2696"/>
        <pc:sldMkLst>
          <pc:docMk/>
          <pc:sldMk cId="3591359334" sldId="1755"/>
        </pc:sldMkLst>
      </pc:sldChg>
      <pc:sldChg chg="addSp modSp modNotesTx">
        <pc:chgData name="Sarasin, Elise" userId="051ede2b-3008-44c0-bb19-c9bb04b8c5c9" providerId="ADAL" clId="{7DFCEB61-EF8E-3E46-9BC3-641C415395AD}" dt="2024-10-22T02:41:33.328" v="831"/>
        <pc:sldMkLst>
          <pc:docMk/>
          <pc:sldMk cId="906723867" sldId="1894"/>
        </pc:sldMkLst>
      </pc:sldChg>
      <pc:sldChg chg="addSp delSp modSp mod">
        <pc:chgData name="Sarasin, Elise" userId="051ede2b-3008-44c0-bb19-c9bb04b8c5c9" providerId="ADAL" clId="{7DFCEB61-EF8E-3E46-9BC3-641C415395AD}" dt="2024-10-22T02:45:12.674" v="844" actId="208"/>
        <pc:sldMkLst>
          <pc:docMk/>
          <pc:sldMk cId="4015494632" sldId="1896"/>
        </pc:sldMkLst>
      </pc:sldChg>
      <pc:sldChg chg="del">
        <pc:chgData name="Sarasin, Elise" userId="051ede2b-3008-44c0-bb19-c9bb04b8c5c9" providerId="ADAL" clId="{7DFCEB61-EF8E-3E46-9BC3-641C415395AD}" dt="2024-10-22T02:44:45.492" v="837" actId="2696"/>
        <pc:sldMkLst>
          <pc:docMk/>
          <pc:sldMk cId="4285993367" sldId="1897"/>
        </pc:sldMkLst>
      </pc:sldChg>
      <pc:sldChg chg="del">
        <pc:chgData name="Sarasin, Elise" userId="051ede2b-3008-44c0-bb19-c9bb04b8c5c9" providerId="ADAL" clId="{7DFCEB61-EF8E-3E46-9BC3-641C415395AD}" dt="2024-10-22T02:44:46.609" v="838" actId="2696"/>
        <pc:sldMkLst>
          <pc:docMk/>
          <pc:sldMk cId="1757894952" sldId="1898"/>
        </pc:sldMkLst>
      </pc:sldChg>
      <pc:sldChg chg="modSp mod">
        <pc:chgData name="Sarasin, Elise" userId="051ede2b-3008-44c0-bb19-c9bb04b8c5c9" providerId="ADAL" clId="{7DFCEB61-EF8E-3E46-9BC3-641C415395AD}" dt="2024-10-22T01:27:47.917" v="18" actId="14100"/>
        <pc:sldMkLst>
          <pc:docMk/>
          <pc:sldMk cId="2653690524" sldId="1952"/>
        </pc:sldMkLst>
      </pc:sldChg>
      <pc:sldChg chg="modSp mod">
        <pc:chgData name="Sarasin, Elise" userId="051ede2b-3008-44c0-bb19-c9bb04b8c5c9" providerId="ADAL" clId="{7DFCEB61-EF8E-3E46-9BC3-641C415395AD}" dt="2024-10-22T02:34:29.766" v="770" actId="20577"/>
        <pc:sldMkLst>
          <pc:docMk/>
          <pc:sldMk cId="1214318063" sldId="1956"/>
        </pc:sldMkLst>
      </pc:sldChg>
      <pc:sldChg chg="modSp mod ord">
        <pc:chgData name="Sarasin, Elise" userId="051ede2b-3008-44c0-bb19-c9bb04b8c5c9" providerId="ADAL" clId="{7DFCEB61-EF8E-3E46-9BC3-641C415395AD}" dt="2024-10-22T02:00:24.337" v="195" actId="20578"/>
        <pc:sldMkLst>
          <pc:docMk/>
          <pc:sldMk cId="3899229028" sldId="1958"/>
        </pc:sldMkLst>
      </pc:sldChg>
      <pc:sldChg chg="modSp mod">
        <pc:chgData name="Sarasin, Elise" userId="051ede2b-3008-44c0-bb19-c9bb04b8c5c9" providerId="ADAL" clId="{7DFCEB61-EF8E-3E46-9BC3-641C415395AD}" dt="2024-10-22T01:28:15.419" v="37" actId="20577"/>
        <pc:sldMkLst>
          <pc:docMk/>
          <pc:sldMk cId="46010162" sldId="1959"/>
        </pc:sldMkLst>
      </pc:sldChg>
      <pc:sldChg chg="del">
        <pc:chgData name="Sarasin, Elise" userId="051ede2b-3008-44c0-bb19-c9bb04b8c5c9" providerId="ADAL" clId="{7DFCEB61-EF8E-3E46-9BC3-641C415395AD}" dt="2024-10-22T01:28:39.799" v="39" actId="2696"/>
        <pc:sldMkLst>
          <pc:docMk/>
          <pc:sldMk cId="21763641" sldId="1960"/>
        </pc:sldMkLst>
      </pc:sldChg>
      <pc:sldChg chg="delSp modSp add mod ord">
        <pc:chgData name="Sarasin, Elise" userId="051ede2b-3008-44c0-bb19-c9bb04b8c5c9" providerId="ADAL" clId="{7DFCEB61-EF8E-3E46-9BC3-641C415395AD}" dt="2024-10-22T02:12:27.788" v="391" actId="20577"/>
        <pc:sldMkLst>
          <pc:docMk/>
          <pc:sldMk cId="3158490922" sldId="1964"/>
        </pc:sldMkLst>
      </pc:sldChg>
      <pc:sldChg chg="del">
        <pc:chgData name="Sarasin, Elise" userId="051ede2b-3008-44c0-bb19-c9bb04b8c5c9" providerId="ADAL" clId="{7DFCEB61-EF8E-3E46-9BC3-641C415395AD}" dt="2024-10-22T02:36:02.373" v="776" actId="2696"/>
        <pc:sldMkLst>
          <pc:docMk/>
          <pc:sldMk cId="3655489259" sldId="1969"/>
        </pc:sldMkLst>
      </pc:sldChg>
      <pc:sldChg chg="del">
        <pc:chgData name="Sarasin, Elise" userId="051ede2b-3008-44c0-bb19-c9bb04b8c5c9" providerId="ADAL" clId="{7DFCEB61-EF8E-3E46-9BC3-641C415395AD}" dt="2024-10-22T02:36:02.383" v="777" actId="2696"/>
        <pc:sldMkLst>
          <pc:docMk/>
          <pc:sldMk cId="1619802170" sldId="1970"/>
        </pc:sldMkLst>
      </pc:sldChg>
      <pc:sldChg chg="addSp delSp modSp mod modClrScheme delAnim modAnim chgLayout modNotesTx">
        <pc:chgData name="Sarasin, Elise" userId="051ede2b-3008-44c0-bb19-c9bb04b8c5c9" providerId="ADAL" clId="{7DFCEB61-EF8E-3E46-9BC3-641C415395AD}" dt="2024-10-22T02:57:08.315" v="1110" actId="114"/>
        <pc:sldMkLst>
          <pc:docMk/>
          <pc:sldMk cId="28167795" sldId="1996"/>
        </pc:sldMkLst>
      </pc:sldChg>
      <pc:sldChg chg="addSp modSp del mod modAnim">
        <pc:chgData name="Sarasin, Elise" userId="051ede2b-3008-44c0-bb19-c9bb04b8c5c9" providerId="ADAL" clId="{7DFCEB61-EF8E-3E46-9BC3-641C415395AD}" dt="2024-10-22T03:04:59.343" v="1375" actId="2696"/>
        <pc:sldMkLst>
          <pc:docMk/>
          <pc:sldMk cId="3409575336" sldId="1997"/>
        </pc:sldMkLst>
      </pc:sldChg>
      <pc:sldChg chg="del">
        <pc:chgData name="Sarasin, Elise" userId="051ede2b-3008-44c0-bb19-c9bb04b8c5c9" providerId="ADAL" clId="{7DFCEB61-EF8E-3E46-9BC3-641C415395AD}" dt="2024-10-22T02:36:02.350" v="774" actId="2696"/>
        <pc:sldMkLst>
          <pc:docMk/>
          <pc:sldMk cId="1813118806" sldId="2019"/>
        </pc:sldMkLst>
      </pc:sldChg>
      <pc:sldChg chg="addSp modSp mod modNotesTx">
        <pc:chgData name="Sarasin, Elise" userId="051ede2b-3008-44c0-bb19-c9bb04b8c5c9" providerId="ADAL" clId="{7DFCEB61-EF8E-3E46-9BC3-641C415395AD}" dt="2024-10-22T02:41:30.640" v="830" actId="1076"/>
        <pc:sldMkLst>
          <pc:docMk/>
          <pc:sldMk cId="923288599" sldId="2020"/>
        </pc:sldMkLst>
      </pc:sldChg>
      <pc:sldChg chg="addSp modSp mod">
        <pc:chgData name="Sarasin, Elise" userId="051ede2b-3008-44c0-bb19-c9bb04b8c5c9" providerId="ADAL" clId="{7DFCEB61-EF8E-3E46-9BC3-641C415395AD}" dt="2024-10-22T02:41:37.663" v="833" actId="1076"/>
        <pc:sldMkLst>
          <pc:docMk/>
          <pc:sldMk cId="3577288692" sldId="2021"/>
        </pc:sldMkLst>
      </pc:sldChg>
      <pc:sldChg chg="modSp mod">
        <pc:chgData name="Sarasin, Elise" userId="051ede2b-3008-44c0-bb19-c9bb04b8c5c9" providerId="ADAL" clId="{7DFCEB61-EF8E-3E46-9BC3-641C415395AD}" dt="2024-10-22T02:57:33.149" v="1112" actId="1076"/>
        <pc:sldMkLst>
          <pc:docMk/>
          <pc:sldMk cId="3647329397" sldId="2032"/>
        </pc:sldMkLst>
      </pc:sldChg>
      <pc:sldChg chg="modSp mod">
        <pc:chgData name="Sarasin, Elise" userId="051ede2b-3008-44c0-bb19-c9bb04b8c5c9" providerId="ADAL" clId="{7DFCEB61-EF8E-3E46-9BC3-641C415395AD}" dt="2024-10-22T02:42:49.999" v="836" actId="14100"/>
        <pc:sldMkLst>
          <pc:docMk/>
          <pc:sldMk cId="4003157239" sldId="2033"/>
        </pc:sldMkLst>
      </pc:sldChg>
      <pc:sldChg chg="delSp del mod">
        <pc:chgData name="Sarasin, Elise" userId="051ede2b-3008-44c0-bb19-c9bb04b8c5c9" providerId="ADAL" clId="{7DFCEB61-EF8E-3E46-9BC3-641C415395AD}" dt="2024-10-22T03:08:36.519" v="1475" actId="2696"/>
        <pc:sldMkLst>
          <pc:docMk/>
          <pc:sldMk cId="168758537" sldId="2034"/>
        </pc:sldMkLst>
      </pc:sldChg>
      <pc:sldChg chg="addSp delSp modSp add mod ord modTransition modNotesTx">
        <pc:chgData name="Sarasin, Elise" userId="051ede2b-3008-44c0-bb19-c9bb04b8c5c9" providerId="ADAL" clId="{7DFCEB61-EF8E-3E46-9BC3-641C415395AD}" dt="2024-10-22T02:27:16.589" v="682" actId="1076"/>
        <pc:sldMkLst>
          <pc:docMk/>
          <pc:sldMk cId="3381203633" sldId="2077"/>
        </pc:sldMkLst>
      </pc:sldChg>
      <pc:sldChg chg="add del ord">
        <pc:chgData name="Sarasin, Elise" userId="051ede2b-3008-44c0-bb19-c9bb04b8c5c9" providerId="ADAL" clId="{7DFCEB61-EF8E-3E46-9BC3-641C415395AD}" dt="2024-10-22T02:12:47.362" v="392" actId="2696"/>
        <pc:sldMkLst>
          <pc:docMk/>
          <pc:sldMk cId="769324540" sldId="2078"/>
        </pc:sldMkLst>
      </pc:sldChg>
      <pc:sldChg chg="addSp delSp modSp new del mod modClrScheme chgLayout">
        <pc:chgData name="Sarasin, Elise" userId="051ede2b-3008-44c0-bb19-c9bb04b8c5c9" providerId="ADAL" clId="{7DFCEB61-EF8E-3E46-9BC3-641C415395AD}" dt="2024-10-22T02:20:23.359" v="456" actId="2696"/>
        <pc:sldMkLst>
          <pc:docMk/>
          <pc:sldMk cId="209981038" sldId="2079"/>
        </pc:sldMkLst>
      </pc:sldChg>
      <pc:sldChg chg="addSp modSp add mod">
        <pc:chgData name="Sarasin, Elise" userId="051ede2b-3008-44c0-bb19-c9bb04b8c5c9" providerId="ADAL" clId="{7DFCEB61-EF8E-3E46-9BC3-641C415395AD}" dt="2024-10-22T01:55:56.483" v="157" actId="14100"/>
        <pc:sldMkLst>
          <pc:docMk/>
          <pc:sldMk cId="688589147" sldId="2080"/>
        </pc:sldMkLst>
      </pc:sldChg>
      <pc:sldChg chg="modSp add mod">
        <pc:chgData name="Sarasin, Elise" userId="051ede2b-3008-44c0-bb19-c9bb04b8c5c9" providerId="ADAL" clId="{7DFCEB61-EF8E-3E46-9BC3-641C415395AD}" dt="2024-10-22T01:56:11.389" v="160" actId="14100"/>
        <pc:sldMkLst>
          <pc:docMk/>
          <pc:sldMk cId="3811964002" sldId="2081"/>
        </pc:sldMkLst>
      </pc:sldChg>
      <pc:sldChg chg="add">
        <pc:chgData name="Sarasin, Elise" userId="051ede2b-3008-44c0-bb19-c9bb04b8c5c9" providerId="ADAL" clId="{7DFCEB61-EF8E-3E46-9BC3-641C415395AD}" dt="2024-10-22T01:56:44.435" v="167"/>
        <pc:sldMkLst>
          <pc:docMk/>
          <pc:sldMk cId="1159434423" sldId="2082"/>
        </pc:sldMkLst>
      </pc:sldChg>
      <pc:sldChg chg="modSp add del mod">
        <pc:chgData name="Sarasin, Elise" userId="051ede2b-3008-44c0-bb19-c9bb04b8c5c9" providerId="ADAL" clId="{7DFCEB61-EF8E-3E46-9BC3-641C415395AD}" dt="2024-10-22T01:56:38.618" v="166" actId="2696"/>
        <pc:sldMkLst>
          <pc:docMk/>
          <pc:sldMk cId="1925334770" sldId="2082"/>
        </pc:sldMkLst>
      </pc:sldChg>
      <pc:sldChg chg="addSp delSp modSp new mod">
        <pc:chgData name="Sarasin, Elise" userId="051ede2b-3008-44c0-bb19-c9bb04b8c5c9" providerId="ADAL" clId="{7DFCEB61-EF8E-3E46-9BC3-641C415395AD}" dt="2024-10-22T02:33:18.678" v="763" actId="20577"/>
        <pc:sldMkLst>
          <pc:docMk/>
          <pc:sldMk cId="3510512054" sldId="2083"/>
        </pc:sldMkLst>
      </pc:sldChg>
      <pc:sldChg chg="modSp add">
        <pc:chgData name="Sarasin, Elise" userId="051ede2b-3008-44c0-bb19-c9bb04b8c5c9" providerId="ADAL" clId="{7DFCEB61-EF8E-3E46-9BC3-641C415395AD}" dt="2024-10-22T02:11:51.214" v="388" actId="1076"/>
        <pc:sldMkLst>
          <pc:docMk/>
          <pc:sldMk cId="2329577382" sldId="2084"/>
        </pc:sldMkLst>
      </pc:sldChg>
      <pc:sldChg chg="addSp delSp modSp add mod ord">
        <pc:chgData name="Sarasin, Elise" userId="051ede2b-3008-44c0-bb19-c9bb04b8c5c9" providerId="ADAL" clId="{7DFCEB61-EF8E-3E46-9BC3-641C415395AD}" dt="2024-10-22T02:24:32.819" v="525" actId="1076"/>
        <pc:sldMkLst>
          <pc:docMk/>
          <pc:sldMk cId="681526667" sldId="2085"/>
        </pc:sldMkLst>
      </pc:sldChg>
      <pc:sldChg chg="add del ord">
        <pc:chgData name="Sarasin, Elise" userId="051ede2b-3008-44c0-bb19-c9bb04b8c5c9" providerId="ADAL" clId="{7DFCEB61-EF8E-3E46-9BC3-641C415395AD}" dt="2024-10-22T02:41:46.371" v="834" actId="2696"/>
        <pc:sldMkLst>
          <pc:docMk/>
          <pc:sldMk cId="756280928" sldId="2086"/>
        </pc:sldMkLst>
      </pc:sldChg>
      <pc:sldChg chg="modSp add del mod">
        <pc:chgData name="Sarasin, Elise" userId="051ede2b-3008-44c0-bb19-c9bb04b8c5c9" providerId="ADAL" clId="{7DFCEB61-EF8E-3E46-9BC3-641C415395AD}" dt="2024-10-22T02:53:38.035" v="1106" actId="2696"/>
        <pc:sldMkLst>
          <pc:docMk/>
          <pc:sldMk cId="3447969780" sldId="2086"/>
        </pc:sldMkLst>
      </pc:sldChg>
      <pc:sldChg chg="add">
        <pc:chgData name="Sarasin, Elise" userId="051ede2b-3008-44c0-bb19-c9bb04b8c5c9" providerId="ADAL" clId="{7DFCEB61-EF8E-3E46-9BC3-641C415395AD}" dt="2024-10-22T02:54:12.579" v="1107"/>
        <pc:sldMkLst>
          <pc:docMk/>
          <pc:sldMk cId="3617982115" sldId="2086"/>
        </pc:sldMkLst>
      </pc:sldChg>
      <pc:sldChg chg="addSp delSp modSp add mod modClrScheme delAnim chgLayout">
        <pc:chgData name="Sarasin, Elise" userId="051ede2b-3008-44c0-bb19-c9bb04b8c5c9" providerId="ADAL" clId="{7DFCEB61-EF8E-3E46-9BC3-641C415395AD}" dt="2024-10-22T03:21:53.310" v="1825" actId="20577"/>
        <pc:sldMkLst>
          <pc:docMk/>
          <pc:sldMk cId="1175211347" sldId="2087"/>
        </pc:sldMkLst>
      </pc:sldChg>
      <pc:sldChg chg="add del">
        <pc:chgData name="Sarasin, Elise" userId="051ede2b-3008-44c0-bb19-c9bb04b8c5c9" providerId="ADAL" clId="{7DFCEB61-EF8E-3E46-9BC3-641C415395AD}" dt="2024-10-22T03:24:55.803" v="1898" actId="2696"/>
        <pc:sldMkLst>
          <pc:docMk/>
          <pc:sldMk cId="2620127652" sldId="2088"/>
        </pc:sldMkLst>
      </pc:sldChg>
      <pc:sldChg chg="add del">
        <pc:chgData name="Sarasin, Elise" userId="051ede2b-3008-44c0-bb19-c9bb04b8c5c9" providerId="ADAL" clId="{7DFCEB61-EF8E-3E46-9BC3-641C415395AD}" dt="2024-10-22T03:29:30.879" v="2117" actId="2696"/>
        <pc:sldMkLst>
          <pc:docMk/>
          <pc:sldMk cId="106397138" sldId="2089"/>
        </pc:sldMkLst>
      </pc:sldChg>
      <pc:sldChg chg="addSp delSp modSp new mod modClrScheme modAnim chgLayout">
        <pc:chgData name="Sarasin, Elise" userId="051ede2b-3008-44c0-bb19-c9bb04b8c5c9" providerId="ADAL" clId="{7DFCEB61-EF8E-3E46-9BC3-641C415395AD}" dt="2024-10-22T03:07:56.611" v="1474" actId="1076"/>
        <pc:sldMkLst>
          <pc:docMk/>
          <pc:sldMk cId="1050942835" sldId="2090"/>
        </pc:sldMkLst>
      </pc:sldChg>
      <pc:sldChg chg="delSp add del mod delAnim">
        <pc:chgData name="Sarasin, Elise" userId="051ede2b-3008-44c0-bb19-c9bb04b8c5c9" providerId="ADAL" clId="{7DFCEB61-EF8E-3E46-9BC3-641C415395AD}" dt="2024-10-22T03:42:18.092" v="2325" actId="2696"/>
        <pc:sldMkLst>
          <pc:docMk/>
          <pc:sldMk cId="1994258289" sldId="2091"/>
        </pc:sldMkLst>
      </pc:sldChg>
      <pc:sldChg chg="addSp delSp modSp add mod modAnim">
        <pc:chgData name="Sarasin, Elise" userId="051ede2b-3008-44c0-bb19-c9bb04b8c5c9" providerId="ADAL" clId="{7DFCEB61-EF8E-3E46-9BC3-641C415395AD}" dt="2024-10-22T03:26:22.849" v="1931" actId="1076"/>
        <pc:sldMkLst>
          <pc:docMk/>
          <pc:sldMk cId="3904014617" sldId="2092"/>
        </pc:sldMkLst>
      </pc:sldChg>
      <pc:sldChg chg="addSp delSp modSp add mod delAnim modNotesTx">
        <pc:chgData name="Sarasin, Elise" userId="051ede2b-3008-44c0-bb19-c9bb04b8c5c9" providerId="ADAL" clId="{7DFCEB61-EF8E-3E46-9BC3-641C415395AD}" dt="2024-10-22T03:31:39.846" v="2197" actId="20577"/>
        <pc:sldMkLst>
          <pc:docMk/>
          <pc:sldMk cId="352753856" sldId="2093"/>
        </pc:sldMkLst>
      </pc:sldChg>
      <pc:sldChg chg="addSp delSp modSp add mod ord modClrScheme delAnim modAnim chgLayout modNotesTx">
        <pc:chgData name="Sarasin, Elise" userId="051ede2b-3008-44c0-bb19-c9bb04b8c5c9" providerId="ADAL" clId="{7DFCEB61-EF8E-3E46-9BC3-641C415395AD}" dt="2024-10-22T03:37:41.232" v="2281" actId="478"/>
        <pc:sldMkLst>
          <pc:docMk/>
          <pc:sldMk cId="4293501105" sldId="2094"/>
        </pc:sldMkLst>
      </pc:sldChg>
      <pc:sldChg chg="delSp modSp add mod ord">
        <pc:chgData name="Sarasin, Elise" userId="051ede2b-3008-44c0-bb19-c9bb04b8c5c9" providerId="ADAL" clId="{7DFCEB61-EF8E-3E46-9BC3-641C415395AD}" dt="2024-10-22T03:40:40.860" v="2324" actId="20578"/>
        <pc:sldMkLst>
          <pc:docMk/>
          <pc:sldMk cId="1110277310" sldId="2095"/>
        </pc:sldMkLst>
      </pc:sldChg>
      <pc:sldChg chg="addSp modSp new modAnim">
        <pc:chgData name="Sarasin, Elise" userId="051ede2b-3008-44c0-bb19-c9bb04b8c5c9" providerId="ADAL" clId="{7DFCEB61-EF8E-3E46-9BC3-641C415395AD}" dt="2024-10-22T03:39:13.226" v="2290"/>
        <pc:sldMkLst>
          <pc:docMk/>
          <pc:sldMk cId="2669605471" sldId="2096"/>
        </pc:sldMkLst>
      </pc:sldChg>
    </pc:docChg>
  </pc:docChgLst>
  <pc:docChgLst>
    <pc:chgData name="Bernard, Allison Marie" userId="7cd67125-3436-42b8-b83a-bbe37ba15a4e" providerId="ADAL" clId="{5B226CFF-791B-49E8-8BEC-64983D88F80B}"/>
    <pc:docChg chg="undo custSel addSld modSld sldOrd modSection">
      <pc:chgData name="Bernard, Allison Marie" userId="7cd67125-3436-42b8-b83a-bbe37ba15a4e" providerId="ADAL" clId="{5B226CFF-791B-49E8-8BEC-64983D88F80B}" dt="2022-09-29T14:36:56.621" v="131" actId="478"/>
      <pc:docMkLst>
        <pc:docMk/>
      </pc:docMkLst>
      <pc:sldChg chg="delSp mod">
        <pc:chgData name="Bernard, Allison Marie" userId="7cd67125-3436-42b8-b83a-bbe37ba15a4e" providerId="ADAL" clId="{5B226CFF-791B-49E8-8BEC-64983D88F80B}" dt="2022-09-29T14:36:49.290" v="127" actId="478"/>
        <pc:sldMkLst>
          <pc:docMk/>
          <pc:sldMk cId="3131842691" sldId="1748"/>
        </pc:sldMkLst>
      </pc:sldChg>
      <pc:sldChg chg="delSp modSp mod">
        <pc:chgData name="Bernard, Allison Marie" userId="7cd67125-3436-42b8-b83a-bbe37ba15a4e" providerId="ADAL" clId="{5B226CFF-791B-49E8-8BEC-64983D88F80B}" dt="2022-09-29T14:36:50.854" v="128" actId="478"/>
        <pc:sldMkLst>
          <pc:docMk/>
          <pc:sldMk cId="353129255" sldId="1749"/>
        </pc:sldMkLst>
      </pc:sldChg>
      <pc:sldChg chg="delSp modSp mod">
        <pc:chgData name="Bernard, Allison Marie" userId="7cd67125-3436-42b8-b83a-bbe37ba15a4e" providerId="ADAL" clId="{5B226CFF-791B-49E8-8BEC-64983D88F80B}" dt="2022-09-29T14:36:52.485" v="129" actId="478"/>
        <pc:sldMkLst>
          <pc:docMk/>
          <pc:sldMk cId="178057640" sldId="1750"/>
        </pc:sldMkLst>
      </pc:sldChg>
      <pc:sldChg chg="modSp mod ord">
        <pc:chgData name="Bernard, Allison Marie" userId="7cd67125-3436-42b8-b83a-bbe37ba15a4e" providerId="ADAL" clId="{5B226CFF-791B-49E8-8BEC-64983D88F80B}" dt="2022-09-29T14:34:18.071" v="112" actId="20577"/>
        <pc:sldMkLst>
          <pc:docMk/>
          <pc:sldMk cId="3857049768" sldId="1751"/>
        </pc:sldMkLst>
      </pc:sldChg>
      <pc:sldChg chg="delSp modSp mod">
        <pc:chgData name="Bernard, Allison Marie" userId="7cd67125-3436-42b8-b83a-bbe37ba15a4e" providerId="ADAL" clId="{5B226CFF-791B-49E8-8BEC-64983D88F80B}" dt="2022-09-29T14:36:54.105" v="130" actId="478"/>
        <pc:sldMkLst>
          <pc:docMk/>
          <pc:sldMk cId="216627073" sldId="1752"/>
        </pc:sldMkLst>
      </pc:sldChg>
      <pc:sldChg chg="delSp modSp mod">
        <pc:chgData name="Bernard, Allison Marie" userId="7cd67125-3436-42b8-b83a-bbe37ba15a4e" providerId="ADAL" clId="{5B226CFF-791B-49E8-8BEC-64983D88F80B}" dt="2022-09-29T14:36:56.621" v="131" actId="478"/>
        <pc:sldMkLst>
          <pc:docMk/>
          <pc:sldMk cId="1853511343" sldId="1753"/>
        </pc:sldMkLst>
      </pc:sldChg>
      <pc:sldChg chg="addSp modSp add mod">
        <pc:chgData name="Bernard, Allison Marie" userId="7cd67125-3436-42b8-b83a-bbe37ba15a4e" providerId="ADAL" clId="{5B226CFF-791B-49E8-8BEC-64983D88F80B}" dt="2022-09-29T14:36:24.602" v="126" actId="13822"/>
        <pc:sldMkLst>
          <pc:docMk/>
          <pc:sldMk cId="4165652378" sldId="1754"/>
        </pc:sldMkLst>
      </pc:sldChg>
    </pc:docChg>
  </pc:docChgLst>
  <pc:docChgLst>
    <pc:chgData name="Buckman, Mark" userId="143108ed-1948-4344-b71d-df851b3c54dd" providerId="ADAL" clId="{B281A4E9-62C0-411B-AAA8-A7D0E6DF5D26}"/>
    <pc:docChg chg="modSld">
      <pc:chgData name="Buckman, Mark" userId="143108ed-1948-4344-b71d-df851b3c54dd" providerId="ADAL" clId="{B281A4E9-62C0-411B-AAA8-A7D0E6DF5D26}" dt="2023-11-09T18:45:32.665" v="8" actId="729"/>
      <pc:docMkLst>
        <pc:docMk/>
      </pc:docMkLst>
      <pc:sldChg chg="modSp mod">
        <pc:chgData name="Buckman, Mark" userId="143108ed-1948-4344-b71d-df851b3c54dd" providerId="ADAL" clId="{B281A4E9-62C0-411B-AAA8-A7D0E6DF5D26}" dt="2023-11-02T14:08:42.577" v="3" actId="6549"/>
        <pc:sldMkLst>
          <pc:docMk/>
          <pc:sldMk cId="3789153456" sldId="684"/>
        </pc:sldMkLst>
      </pc:sldChg>
      <pc:sldChg chg="mod modShow">
        <pc:chgData name="Buckman, Mark" userId="143108ed-1948-4344-b71d-df851b3c54dd" providerId="ADAL" clId="{B281A4E9-62C0-411B-AAA8-A7D0E6DF5D26}" dt="2023-11-02T21:10:55.446" v="4" actId="729"/>
        <pc:sldMkLst>
          <pc:docMk/>
          <pc:sldMk cId="2678547143" sldId="1625"/>
        </pc:sldMkLst>
      </pc:sldChg>
      <pc:sldChg chg="mod modShow">
        <pc:chgData name="Buckman, Mark" userId="143108ed-1948-4344-b71d-df851b3c54dd" providerId="ADAL" clId="{B281A4E9-62C0-411B-AAA8-A7D0E6DF5D26}" dt="2023-10-27T19:42:04.052" v="0" actId="729"/>
        <pc:sldMkLst>
          <pc:docMk/>
          <pc:sldMk cId="2557175512" sldId="1759"/>
        </pc:sldMkLst>
      </pc:sldChg>
      <pc:sldChg chg="mod modShow">
        <pc:chgData name="Buckman, Mark" userId="143108ed-1948-4344-b71d-df851b3c54dd" providerId="ADAL" clId="{B281A4E9-62C0-411B-AAA8-A7D0E6DF5D26}" dt="2023-10-27T19:42:04.052" v="0" actId="729"/>
        <pc:sldMkLst>
          <pc:docMk/>
          <pc:sldMk cId="464054343" sldId="1760"/>
        </pc:sldMkLst>
      </pc:sldChg>
      <pc:sldChg chg="mod modShow">
        <pc:chgData name="Buckman, Mark" userId="143108ed-1948-4344-b71d-df851b3c54dd" providerId="ADAL" clId="{B281A4E9-62C0-411B-AAA8-A7D0E6DF5D26}" dt="2023-10-27T19:42:04.052" v="0" actId="729"/>
        <pc:sldMkLst>
          <pc:docMk/>
          <pc:sldMk cId="3053010009" sldId="1761"/>
        </pc:sldMkLst>
      </pc:sldChg>
      <pc:sldChg chg="mod modShow">
        <pc:chgData name="Buckman, Mark" userId="143108ed-1948-4344-b71d-df851b3c54dd" providerId="ADAL" clId="{B281A4E9-62C0-411B-AAA8-A7D0E6DF5D26}" dt="2023-10-27T19:42:12.460" v="1" actId="729"/>
        <pc:sldMkLst>
          <pc:docMk/>
          <pc:sldMk cId="2640098194" sldId="1762"/>
        </pc:sldMkLst>
      </pc:sldChg>
      <pc:sldChg chg="mod modShow">
        <pc:chgData name="Buckman, Mark" userId="143108ed-1948-4344-b71d-df851b3c54dd" providerId="ADAL" clId="{B281A4E9-62C0-411B-AAA8-A7D0E6DF5D26}" dt="2023-11-02T21:11:00.346" v="5" actId="729"/>
        <pc:sldMkLst>
          <pc:docMk/>
          <pc:sldMk cId="642779063" sldId="1879"/>
        </pc:sldMkLst>
      </pc:sldChg>
      <pc:sldChg chg="mod modShow">
        <pc:chgData name="Buckman, Mark" userId="143108ed-1948-4344-b71d-df851b3c54dd" providerId="ADAL" clId="{B281A4E9-62C0-411B-AAA8-A7D0E6DF5D26}" dt="2023-11-09T18:45:29.350" v="7" actId="729"/>
        <pc:sldMkLst>
          <pc:docMk/>
          <pc:sldMk cId="3351194679" sldId="1880"/>
        </pc:sldMkLst>
      </pc:sldChg>
      <pc:sldChg chg="mod modShow">
        <pc:chgData name="Buckman, Mark" userId="143108ed-1948-4344-b71d-df851b3c54dd" providerId="ADAL" clId="{B281A4E9-62C0-411B-AAA8-A7D0E6DF5D26}" dt="2023-11-09T18:45:32.665" v="8" actId="729"/>
        <pc:sldMkLst>
          <pc:docMk/>
          <pc:sldMk cId="924817110" sldId="1881"/>
        </pc:sldMkLst>
      </pc:sldChg>
    </pc:docChg>
  </pc:docChgLst>
  <pc:docChgLst>
    <pc:chgData name="Bernard, Allison M" userId="7cd67125-3436-42b8-b83a-bbe37ba15a4e" providerId="ADAL" clId="{406B8D3E-3FC4-45B1-B84D-BD80E2C39689}"/>
    <pc:docChg chg="undo custSel addSld delSld modSld modSection">
      <pc:chgData name="Bernard, Allison M" userId="7cd67125-3436-42b8-b83a-bbe37ba15a4e" providerId="ADAL" clId="{406B8D3E-3FC4-45B1-B84D-BD80E2C39689}" dt="2023-09-29T14:28:21.656" v="271" actId="2696"/>
      <pc:docMkLst>
        <pc:docMk/>
      </pc:docMkLst>
      <pc:sldChg chg="modSp mod">
        <pc:chgData name="Bernard, Allison M" userId="7cd67125-3436-42b8-b83a-bbe37ba15a4e" providerId="ADAL" clId="{406B8D3E-3FC4-45B1-B84D-BD80E2C39689}" dt="2023-09-29T14:25:09.091" v="244" actId="1076"/>
        <pc:sldMkLst>
          <pc:docMk/>
          <pc:sldMk cId="2008248576" sldId="281"/>
        </pc:sldMkLst>
      </pc:sldChg>
      <pc:sldChg chg="modSp mod">
        <pc:chgData name="Bernard, Allison M" userId="7cd67125-3436-42b8-b83a-bbe37ba15a4e" providerId="ADAL" clId="{406B8D3E-3FC4-45B1-B84D-BD80E2C39689}" dt="2023-09-29T14:26:34.907" v="257" actId="12789"/>
        <pc:sldMkLst>
          <pc:docMk/>
          <pc:sldMk cId="3888402234" sldId="1886"/>
        </pc:sldMkLst>
      </pc:sldChg>
      <pc:sldChg chg="modSp mod">
        <pc:chgData name="Bernard, Allison M" userId="7cd67125-3436-42b8-b83a-bbe37ba15a4e" providerId="ADAL" clId="{406B8D3E-3FC4-45B1-B84D-BD80E2C39689}" dt="2023-09-29T14:27:53.015" v="269" actId="12789"/>
        <pc:sldMkLst>
          <pc:docMk/>
          <pc:sldMk cId="1615905961" sldId="1887"/>
        </pc:sldMkLst>
      </pc:sldChg>
      <pc:sldChg chg="delSp modSp mod">
        <pc:chgData name="Bernard, Allison M" userId="7cd67125-3436-42b8-b83a-bbe37ba15a4e" providerId="ADAL" clId="{406B8D3E-3FC4-45B1-B84D-BD80E2C39689}" dt="2023-09-29T14:17:34.590" v="168" actId="12788"/>
        <pc:sldMkLst>
          <pc:docMk/>
          <pc:sldMk cId="3655402872" sldId="1889"/>
        </pc:sldMkLst>
      </pc:sldChg>
      <pc:sldChg chg="addSp delSp modSp mod">
        <pc:chgData name="Bernard, Allison M" userId="7cd67125-3436-42b8-b83a-bbe37ba15a4e" providerId="ADAL" clId="{406B8D3E-3FC4-45B1-B84D-BD80E2C39689}" dt="2023-09-29T14:22:02.060" v="212" actId="12788"/>
        <pc:sldMkLst>
          <pc:docMk/>
          <pc:sldMk cId="2357795062" sldId="1890"/>
        </pc:sldMkLst>
      </pc:sldChg>
      <pc:sldChg chg="modSp mod">
        <pc:chgData name="Bernard, Allison M" userId="7cd67125-3436-42b8-b83a-bbe37ba15a4e" providerId="ADAL" clId="{406B8D3E-3FC4-45B1-B84D-BD80E2C39689}" dt="2023-09-29T14:24:45.382" v="240" actId="1076"/>
        <pc:sldMkLst>
          <pc:docMk/>
          <pc:sldMk cId="3060707925" sldId="1893"/>
        </pc:sldMkLst>
      </pc:sldChg>
      <pc:sldChg chg="del">
        <pc:chgData name="Bernard, Allison M" userId="7cd67125-3436-42b8-b83a-bbe37ba15a4e" providerId="ADAL" clId="{406B8D3E-3FC4-45B1-B84D-BD80E2C39689}" dt="2023-09-29T14:28:21.656" v="271" actId="2696"/>
        <pc:sldMkLst>
          <pc:docMk/>
          <pc:sldMk cId="2775861775" sldId="1894"/>
        </pc:sldMkLst>
      </pc:sldChg>
      <pc:sldChg chg="add">
        <pc:chgData name="Bernard, Allison M" userId="7cd67125-3436-42b8-b83a-bbe37ba15a4e" providerId="ADAL" clId="{406B8D3E-3FC4-45B1-B84D-BD80E2C39689}" dt="2023-09-29T14:28:17.990" v="270"/>
        <pc:sldMkLst>
          <pc:docMk/>
          <pc:sldMk cId="1625999087" sldId="1900"/>
        </pc:sldMkLst>
      </pc:sldChg>
    </pc:docChg>
  </pc:docChgLst>
  <pc:docChgLst>
    <pc:chgData name="Sarasin, Elise" userId="051ede2b-3008-44c0-bb19-c9bb04b8c5c9" providerId="ADAL" clId="{69DA0C45-13BB-4F31-AF5E-CC171BEAD83D}"/>
    <pc:docChg chg="undo custSel addSld delSld modSld sldOrd modSection">
      <pc:chgData name="Sarasin, Elise" userId="051ede2b-3008-44c0-bb19-c9bb04b8c5c9" providerId="ADAL" clId="{69DA0C45-13BB-4F31-AF5E-CC171BEAD83D}" dt="2025-08-25T18:19:00.173" v="1561" actId="2696"/>
      <pc:docMkLst>
        <pc:docMk/>
      </pc:docMkLst>
      <pc:sldChg chg="modSp mod">
        <pc:chgData name="Sarasin, Elise" userId="051ede2b-3008-44c0-bb19-c9bb04b8c5c9" providerId="ADAL" clId="{69DA0C45-13BB-4F31-AF5E-CC171BEAD83D}" dt="2025-08-12T21:05:29.720" v="67" actId="20577"/>
        <pc:sldMkLst>
          <pc:docMk/>
          <pc:sldMk cId="3929194274" sldId="334"/>
        </pc:sldMkLst>
        <pc:spChg chg="mod">
          <ac:chgData name="Sarasin, Elise" userId="051ede2b-3008-44c0-bb19-c9bb04b8c5c9" providerId="ADAL" clId="{69DA0C45-13BB-4F31-AF5E-CC171BEAD83D}" dt="2025-08-12T21:05:29.720" v="67" actId="20577"/>
          <ac:spMkLst>
            <pc:docMk/>
            <pc:sldMk cId="3929194274" sldId="334"/>
            <ac:spMk id="3" creationId="{5A566965-2075-4DCB-AE1F-BE391667D1F1}"/>
          </ac:spMkLst>
        </pc:spChg>
      </pc:sldChg>
      <pc:sldChg chg="delSp modSp mod">
        <pc:chgData name="Sarasin, Elise" userId="051ede2b-3008-44c0-bb19-c9bb04b8c5c9" providerId="ADAL" clId="{69DA0C45-13BB-4F31-AF5E-CC171BEAD83D}" dt="2025-08-13T20:25:54.105" v="192" actId="1076"/>
        <pc:sldMkLst>
          <pc:docMk/>
          <pc:sldMk cId="3289670163" sldId="337"/>
        </pc:sldMkLst>
        <pc:picChg chg="mod">
          <ac:chgData name="Sarasin, Elise" userId="051ede2b-3008-44c0-bb19-c9bb04b8c5c9" providerId="ADAL" clId="{69DA0C45-13BB-4F31-AF5E-CC171BEAD83D}" dt="2025-08-13T20:25:54.105" v="192" actId="1076"/>
          <ac:picMkLst>
            <pc:docMk/>
            <pc:sldMk cId="3289670163" sldId="337"/>
            <ac:picMk id="4" creationId="{FB8180C2-D761-2239-A6F8-198468E11C97}"/>
          </ac:picMkLst>
        </pc:picChg>
      </pc:sldChg>
      <pc:sldChg chg="delSp mod">
        <pc:chgData name="Sarasin, Elise" userId="051ede2b-3008-44c0-bb19-c9bb04b8c5c9" providerId="ADAL" clId="{69DA0C45-13BB-4F31-AF5E-CC171BEAD83D}" dt="2025-08-21T14:54:23.913" v="1339" actId="478"/>
        <pc:sldMkLst>
          <pc:docMk/>
          <pc:sldMk cId="3732495916" sldId="338"/>
        </pc:sldMkLst>
      </pc:sldChg>
      <pc:sldChg chg="del">
        <pc:chgData name="Sarasin, Elise" userId="051ede2b-3008-44c0-bb19-c9bb04b8c5c9" providerId="ADAL" clId="{69DA0C45-13BB-4F31-AF5E-CC171BEAD83D}" dt="2025-08-13T21:05:22.733" v="852" actId="2696"/>
        <pc:sldMkLst>
          <pc:docMk/>
          <pc:sldMk cId="595348104" sldId="1255"/>
        </pc:sldMkLst>
      </pc:sldChg>
      <pc:sldChg chg="addSp modSp del mod">
        <pc:chgData name="Sarasin, Elise" userId="051ede2b-3008-44c0-bb19-c9bb04b8c5c9" providerId="ADAL" clId="{69DA0C45-13BB-4F31-AF5E-CC171BEAD83D}" dt="2025-08-20T18:44:27.337" v="1055" actId="2696"/>
        <pc:sldMkLst>
          <pc:docMk/>
          <pc:sldMk cId="704874430" sldId="1305"/>
        </pc:sldMkLst>
      </pc:sldChg>
      <pc:sldChg chg="addSp modSp del">
        <pc:chgData name="Sarasin, Elise" userId="051ede2b-3008-44c0-bb19-c9bb04b8c5c9" providerId="ADAL" clId="{69DA0C45-13BB-4F31-AF5E-CC171BEAD83D}" dt="2025-08-20T18:44:27.337" v="1055" actId="2696"/>
        <pc:sldMkLst>
          <pc:docMk/>
          <pc:sldMk cId="2150643316" sldId="1306"/>
        </pc:sldMkLst>
      </pc:sldChg>
      <pc:sldChg chg="add">
        <pc:chgData name="Sarasin, Elise" userId="051ede2b-3008-44c0-bb19-c9bb04b8c5c9" providerId="ADAL" clId="{69DA0C45-13BB-4F31-AF5E-CC171BEAD83D}" dt="2025-08-12T21:02:36.654" v="15"/>
        <pc:sldMkLst>
          <pc:docMk/>
          <pc:sldMk cId="2937838435" sldId="1316"/>
        </pc:sldMkLst>
      </pc:sldChg>
      <pc:sldChg chg="del">
        <pc:chgData name="Sarasin, Elise" userId="051ede2b-3008-44c0-bb19-c9bb04b8c5c9" providerId="ADAL" clId="{69DA0C45-13BB-4F31-AF5E-CC171BEAD83D}" dt="2025-08-13T21:05:42.602" v="855" actId="47"/>
        <pc:sldMkLst>
          <pc:docMk/>
          <pc:sldMk cId="4149186321" sldId="1523"/>
        </pc:sldMkLst>
      </pc:sldChg>
      <pc:sldChg chg="del">
        <pc:chgData name="Sarasin, Elise" userId="051ede2b-3008-44c0-bb19-c9bb04b8c5c9" providerId="ADAL" clId="{69DA0C45-13BB-4F31-AF5E-CC171BEAD83D}" dt="2025-08-13T21:10:26.534" v="888" actId="47"/>
        <pc:sldMkLst>
          <pc:docMk/>
          <pc:sldMk cId="2160294811" sldId="1598"/>
        </pc:sldMkLst>
      </pc:sldChg>
      <pc:sldChg chg="del">
        <pc:chgData name="Sarasin, Elise" userId="051ede2b-3008-44c0-bb19-c9bb04b8c5c9" providerId="ADAL" clId="{69DA0C45-13BB-4F31-AF5E-CC171BEAD83D}" dt="2025-08-13T21:07:36.789" v="874" actId="47"/>
        <pc:sldMkLst>
          <pc:docMk/>
          <pc:sldMk cId="687676814" sldId="1600"/>
        </pc:sldMkLst>
      </pc:sldChg>
      <pc:sldChg chg="addSp modSp">
        <pc:chgData name="Sarasin, Elise" userId="051ede2b-3008-44c0-bb19-c9bb04b8c5c9" providerId="ADAL" clId="{69DA0C45-13BB-4F31-AF5E-CC171BEAD83D}" dt="2025-08-13T21:16:14.803" v="972"/>
        <pc:sldMkLst>
          <pc:docMk/>
          <pc:sldMk cId="3880880712" sldId="1617"/>
        </pc:sldMkLst>
      </pc:sldChg>
      <pc:sldChg chg="add modNotesTx">
        <pc:chgData name="Sarasin, Elise" userId="051ede2b-3008-44c0-bb19-c9bb04b8c5c9" providerId="ADAL" clId="{69DA0C45-13BB-4F31-AF5E-CC171BEAD83D}" dt="2025-08-25T18:17:56.416" v="1545" actId="20577"/>
        <pc:sldMkLst>
          <pc:docMk/>
          <pc:sldMk cId="1019119667" sldId="1626"/>
        </pc:sldMkLst>
      </pc:sldChg>
      <pc:sldChg chg="add del ord">
        <pc:chgData name="Sarasin, Elise" userId="051ede2b-3008-44c0-bb19-c9bb04b8c5c9" providerId="ADAL" clId="{69DA0C45-13BB-4F31-AF5E-CC171BEAD83D}" dt="2025-08-13T21:09:04.828" v="884"/>
        <pc:sldMkLst>
          <pc:docMk/>
          <pc:sldMk cId="4274574129" sldId="1678"/>
        </pc:sldMkLst>
      </pc:sldChg>
      <pc:sldChg chg="delSp add mod modNotesTx">
        <pc:chgData name="Sarasin, Elise" userId="051ede2b-3008-44c0-bb19-c9bb04b8c5c9" providerId="ADAL" clId="{69DA0C45-13BB-4F31-AF5E-CC171BEAD83D}" dt="2025-08-25T18:16:54.523" v="1464" actId="20577"/>
        <pc:sldMkLst>
          <pc:docMk/>
          <pc:sldMk cId="1459844334" sldId="1782"/>
        </pc:sldMkLst>
      </pc:sldChg>
      <pc:sldChg chg="add">
        <pc:chgData name="Sarasin, Elise" userId="051ede2b-3008-44c0-bb19-c9bb04b8c5c9" providerId="ADAL" clId="{69DA0C45-13BB-4F31-AF5E-CC171BEAD83D}" dt="2025-08-12T21:04:34.309" v="63"/>
        <pc:sldMkLst>
          <pc:docMk/>
          <pc:sldMk cId="2462016796" sldId="1785"/>
        </pc:sldMkLst>
      </pc:sldChg>
      <pc:sldChg chg="del">
        <pc:chgData name="Sarasin, Elise" userId="051ede2b-3008-44c0-bb19-c9bb04b8c5c9" providerId="ADAL" clId="{69DA0C45-13BB-4F31-AF5E-CC171BEAD83D}" dt="2025-08-12T21:01:59.063" v="4" actId="47"/>
        <pc:sldMkLst>
          <pc:docMk/>
          <pc:sldMk cId="3761957924" sldId="1841"/>
        </pc:sldMkLst>
      </pc:sldChg>
      <pc:sldChg chg="del">
        <pc:chgData name="Sarasin, Elise" userId="051ede2b-3008-44c0-bb19-c9bb04b8c5c9" providerId="ADAL" clId="{69DA0C45-13BB-4F31-AF5E-CC171BEAD83D}" dt="2025-08-13T21:17:23.248" v="1031" actId="47"/>
        <pc:sldMkLst>
          <pc:docMk/>
          <pc:sldMk cId="33826000" sldId="1889"/>
        </pc:sldMkLst>
      </pc:sldChg>
      <pc:sldChg chg="del">
        <pc:chgData name="Sarasin, Elise" userId="051ede2b-3008-44c0-bb19-c9bb04b8c5c9" providerId="ADAL" clId="{69DA0C45-13BB-4F31-AF5E-CC171BEAD83D}" dt="2025-08-13T21:17:24.500" v="1032" actId="47"/>
        <pc:sldMkLst>
          <pc:docMk/>
          <pc:sldMk cId="1320860508" sldId="1890"/>
        </pc:sldMkLst>
      </pc:sldChg>
      <pc:sldChg chg="del">
        <pc:chgData name="Sarasin, Elise" userId="051ede2b-3008-44c0-bb19-c9bb04b8c5c9" providerId="ADAL" clId="{69DA0C45-13BB-4F31-AF5E-CC171BEAD83D}" dt="2025-08-13T21:17:25.507" v="1033" actId="47"/>
        <pc:sldMkLst>
          <pc:docMk/>
          <pc:sldMk cId="3277667951" sldId="1891"/>
        </pc:sldMkLst>
      </pc:sldChg>
      <pc:sldChg chg="del">
        <pc:chgData name="Sarasin, Elise" userId="051ede2b-3008-44c0-bb19-c9bb04b8c5c9" providerId="ADAL" clId="{69DA0C45-13BB-4F31-AF5E-CC171BEAD83D}" dt="2025-08-12T21:01:51.507" v="0" actId="47"/>
        <pc:sldMkLst>
          <pc:docMk/>
          <pc:sldMk cId="186056612" sldId="1901"/>
        </pc:sldMkLst>
      </pc:sldChg>
      <pc:sldChg chg="del">
        <pc:chgData name="Sarasin, Elise" userId="051ede2b-3008-44c0-bb19-c9bb04b8c5c9" providerId="ADAL" clId="{69DA0C45-13BB-4F31-AF5E-CC171BEAD83D}" dt="2025-08-12T21:01:57.763" v="3" actId="47"/>
        <pc:sldMkLst>
          <pc:docMk/>
          <pc:sldMk cId="2907856190" sldId="1929"/>
        </pc:sldMkLst>
      </pc:sldChg>
      <pc:sldChg chg="add del">
        <pc:chgData name="Sarasin, Elise" userId="051ede2b-3008-44c0-bb19-c9bb04b8c5c9" providerId="ADAL" clId="{69DA0C45-13BB-4F31-AF5E-CC171BEAD83D}" dt="2025-08-12T21:02:36.654" v="15"/>
        <pc:sldMkLst>
          <pc:docMk/>
          <pc:sldMk cId="2827287498" sldId="1935"/>
        </pc:sldMkLst>
      </pc:sldChg>
      <pc:sldChg chg="del">
        <pc:chgData name="Sarasin, Elise" userId="051ede2b-3008-44c0-bb19-c9bb04b8c5c9" providerId="ADAL" clId="{69DA0C45-13BB-4F31-AF5E-CC171BEAD83D}" dt="2025-08-12T21:04:38.640" v="65" actId="47"/>
        <pc:sldMkLst>
          <pc:docMk/>
          <pc:sldMk cId="453429982" sldId="1939"/>
        </pc:sldMkLst>
      </pc:sldChg>
      <pc:sldChg chg="del">
        <pc:chgData name="Sarasin, Elise" userId="051ede2b-3008-44c0-bb19-c9bb04b8c5c9" providerId="ADAL" clId="{69DA0C45-13BB-4F31-AF5E-CC171BEAD83D}" dt="2025-08-12T21:04:37.037" v="64" actId="47"/>
        <pc:sldMkLst>
          <pc:docMk/>
          <pc:sldMk cId="2452288805" sldId="1940"/>
        </pc:sldMkLst>
      </pc:sldChg>
      <pc:sldChg chg="add del">
        <pc:chgData name="Sarasin, Elise" userId="051ede2b-3008-44c0-bb19-c9bb04b8c5c9" providerId="ADAL" clId="{69DA0C45-13BB-4F31-AF5E-CC171BEAD83D}" dt="2025-08-21T15:56:57.184" v="1364" actId="2696"/>
        <pc:sldMkLst>
          <pc:docMk/>
          <pc:sldMk cId="1097141549" sldId="1946"/>
        </pc:sldMkLst>
      </pc:sldChg>
      <pc:sldChg chg="add del">
        <pc:chgData name="Sarasin, Elise" userId="051ede2b-3008-44c0-bb19-c9bb04b8c5c9" providerId="ADAL" clId="{69DA0C45-13BB-4F31-AF5E-CC171BEAD83D}" dt="2025-08-12T21:02:08.584" v="8" actId="47"/>
        <pc:sldMkLst>
          <pc:docMk/>
          <pc:sldMk cId="1353025288" sldId="1947"/>
        </pc:sldMkLst>
      </pc:sldChg>
      <pc:sldChg chg="addSp delSp modSp add del mod">
        <pc:chgData name="Sarasin, Elise" userId="051ede2b-3008-44c0-bb19-c9bb04b8c5c9" providerId="ADAL" clId="{69DA0C45-13BB-4F31-AF5E-CC171BEAD83D}" dt="2025-08-13T20:20:48.270" v="159" actId="164"/>
        <pc:sldMkLst>
          <pc:docMk/>
          <pc:sldMk cId="1219460740" sldId="1951"/>
        </pc:sldMkLst>
        <pc:spChg chg="mod topLvl">
          <ac:chgData name="Sarasin, Elise" userId="051ede2b-3008-44c0-bb19-c9bb04b8c5c9" providerId="ADAL" clId="{69DA0C45-13BB-4F31-AF5E-CC171BEAD83D}" dt="2025-08-13T20:20:48.270" v="159" actId="164"/>
          <ac:spMkLst>
            <pc:docMk/>
            <pc:sldMk cId="1219460740" sldId="1951"/>
            <ac:spMk id="5" creationId="{BC95FC8A-9970-F02E-926D-8DCC3990488C}"/>
          </ac:spMkLst>
        </pc:spChg>
        <pc:grpChg chg="add mod">
          <ac:chgData name="Sarasin, Elise" userId="051ede2b-3008-44c0-bb19-c9bb04b8c5c9" providerId="ADAL" clId="{69DA0C45-13BB-4F31-AF5E-CC171BEAD83D}" dt="2025-08-13T20:20:48.270" v="159" actId="164"/>
          <ac:grpSpMkLst>
            <pc:docMk/>
            <pc:sldMk cId="1219460740" sldId="1951"/>
            <ac:grpSpMk id="8" creationId="{3DBF961D-72CE-8D86-5AEB-533D8313C55A}"/>
          </ac:grpSpMkLst>
        </pc:grpChg>
        <pc:picChg chg="mod topLvl">
          <ac:chgData name="Sarasin, Elise" userId="051ede2b-3008-44c0-bb19-c9bb04b8c5c9" providerId="ADAL" clId="{69DA0C45-13BB-4F31-AF5E-CC171BEAD83D}" dt="2025-08-13T20:20:48.270" v="159" actId="164"/>
          <ac:picMkLst>
            <pc:docMk/>
            <pc:sldMk cId="1219460740" sldId="1951"/>
            <ac:picMk id="3" creationId="{91CE8CC1-DE2C-F4AC-8254-AFD5F0C27640}"/>
          </ac:picMkLst>
        </pc:picChg>
      </pc:sldChg>
      <pc:sldChg chg="del">
        <pc:chgData name="Sarasin, Elise" userId="051ede2b-3008-44c0-bb19-c9bb04b8c5c9" providerId="ADAL" clId="{69DA0C45-13BB-4F31-AF5E-CC171BEAD83D}" dt="2025-08-12T21:02:15.319" v="10" actId="47"/>
        <pc:sldMkLst>
          <pc:docMk/>
          <pc:sldMk cId="2653690524" sldId="1952"/>
        </pc:sldMkLst>
      </pc:sldChg>
      <pc:sldChg chg="add del">
        <pc:chgData name="Sarasin, Elise" userId="051ede2b-3008-44c0-bb19-c9bb04b8c5c9" providerId="ADAL" clId="{69DA0C45-13BB-4F31-AF5E-CC171BEAD83D}" dt="2025-08-12T21:02:36.654" v="15"/>
        <pc:sldMkLst>
          <pc:docMk/>
          <pc:sldMk cId="2574360009" sldId="1953"/>
        </pc:sldMkLst>
      </pc:sldChg>
      <pc:sldChg chg="add del">
        <pc:chgData name="Sarasin, Elise" userId="051ede2b-3008-44c0-bb19-c9bb04b8c5c9" providerId="ADAL" clId="{69DA0C45-13BB-4F31-AF5E-CC171BEAD83D}" dt="2025-08-13T20:16:04.578" v="69" actId="47"/>
        <pc:sldMkLst>
          <pc:docMk/>
          <pc:sldMk cId="2627314331" sldId="1954"/>
        </pc:sldMkLst>
      </pc:sldChg>
      <pc:sldChg chg="del">
        <pc:chgData name="Sarasin, Elise" userId="051ede2b-3008-44c0-bb19-c9bb04b8c5c9" providerId="ADAL" clId="{69DA0C45-13BB-4F31-AF5E-CC171BEAD83D}" dt="2025-08-12T21:01:55.472" v="2" actId="47"/>
        <pc:sldMkLst>
          <pc:docMk/>
          <pc:sldMk cId="166257003" sldId="1955"/>
        </pc:sldMkLst>
      </pc:sldChg>
      <pc:sldChg chg="addSp delSp modSp add del mod">
        <pc:chgData name="Sarasin, Elise" userId="051ede2b-3008-44c0-bb19-c9bb04b8c5c9" providerId="ADAL" clId="{69DA0C45-13BB-4F31-AF5E-CC171BEAD83D}" dt="2025-08-13T20:22:24.368" v="167" actId="47"/>
        <pc:sldMkLst>
          <pc:docMk/>
          <pc:sldMk cId="3721853644" sldId="1955"/>
        </pc:sldMkLst>
      </pc:sldChg>
      <pc:sldChg chg="del">
        <pc:chgData name="Sarasin, Elise" userId="051ede2b-3008-44c0-bb19-c9bb04b8c5c9" providerId="ADAL" clId="{69DA0C45-13BB-4F31-AF5E-CC171BEAD83D}" dt="2025-08-12T21:02:16.218" v="11" actId="47"/>
        <pc:sldMkLst>
          <pc:docMk/>
          <pc:sldMk cId="1214318063" sldId="1956"/>
        </pc:sldMkLst>
      </pc:sldChg>
      <pc:sldChg chg="ord">
        <pc:chgData name="Sarasin, Elise" userId="051ede2b-3008-44c0-bb19-c9bb04b8c5c9" providerId="ADAL" clId="{69DA0C45-13BB-4F31-AF5E-CC171BEAD83D}" dt="2025-08-13T20:22:20.662" v="166"/>
        <pc:sldMkLst>
          <pc:docMk/>
          <pc:sldMk cId="507879898" sldId="1957"/>
        </pc:sldMkLst>
      </pc:sldChg>
      <pc:sldChg chg="addSp modSp mod ord">
        <pc:chgData name="Sarasin, Elise" userId="051ede2b-3008-44c0-bb19-c9bb04b8c5c9" providerId="ADAL" clId="{69DA0C45-13BB-4F31-AF5E-CC171BEAD83D}" dt="2025-08-13T20:22:54.698" v="184" actId="20577"/>
        <pc:sldMkLst>
          <pc:docMk/>
          <pc:sldMk cId="3899229028" sldId="1958"/>
        </pc:sldMkLst>
      </pc:sldChg>
      <pc:sldChg chg="addSp modSp mod ord">
        <pc:chgData name="Sarasin, Elise" userId="051ede2b-3008-44c0-bb19-c9bb04b8c5c9" providerId="ADAL" clId="{69DA0C45-13BB-4F31-AF5E-CC171BEAD83D}" dt="2025-08-25T16:33:59.558" v="1419" actId="1076"/>
        <pc:sldMkLst>
          <pc:docMk/>
          <pc:sldMk cId="46010162" sldId="1959"/>
        </pc:sldMkLst>
      </pc:sldChg>
      <pc:sldChg chg="del">
        <pc:chgData name="Sarasin, Elise" userId="051ede2b-3008-44c0-bb19-c9bb04b8c5c9" providerId="ADAL" clId="{69DA0C45-13BB-4F31-AF5E-CC171BEAD83D}" dt="2025-08-12T21:04:40.470" v="66" actId="47"/>
        <pc:sldMkLst>
          <pc:docMk/>
          <pc:sldMk cId="32161051" sldId="1961"/>
        </pc:sldMkLst>
      </pc:sldChg>
      <pc:sldChg chg="add del">
        <pc:chgData name="Sarasin, Elise" userId="051ede2b-3008-44c0-bb19-c9bb04b8c5c9" providerId="ADAL" clId="{69DA0C45-13BB-4F31-AF5E-CC171BEAD83D}" dt="2025-08-21T15:56:57.184" v="1364" actId="2696"/>
        <pc:sldMkLst>
          <pc:docMk/>
          <pc:sldMk cId="1590783135" sldId="1962"/>
        </pc:sldMkLst>
      </pc:sldChg>
      <pc:sldChg chg="addSp modSp mod">
        <pc:chgData name="Sarasin, Elise" userId="051ede2b-3008-44c0-bb19-c9bb04b8c5c9" providerId="ADAL" clId="{69DA0C45-13BB-4F31-AF5E-CC171BEAD83D}" dt="2025-08-13T20:27:16.806" v="215" actId="1076"/>
        <pc:sldMkLst>
          <pc:docMk/>
          <pc:sldMk cId="3158490922" sldId="1964"/>
        </pc:sldMkLst>
        <pc:spChg chg="mod">
          <ac:chgData name="Sarasin, Elise" userId="051ede2b-3008-44c0-bb19-c9bb04b8c5c9" providerId="ADAL" clId="{69DA0C45-13BB-4F31-AF5E-CC171BEAD83D}" dt="2025-08-13T20:26:37.370" v="198" actId="20577"/>
          <ac:spMkLst>
            <pc:docMk/>
            <pc:sldMk cId="3158490922" sldId="1964"/>
            <ac:spMk id="4" creationId="{2B94B341-178C-4D11-3915-878AC162EEB0}"/>
          </ac:spMkLst>
        </pc:spChg>
        <pc:picChg chg="add mod">
          <ac:chgData name="Sarasin, Elise" userId="051ede2b-3008-44c0-bb19-c9bb04b8c5c9" providerId="ADAL" clId="{69DA0C45-13BB-4F31-AF5E-CC171BEAD83D}" dt="2025-08-13T20:26:31.081" v="197"/>
          <ac:picMkLst>
            <pc:docMk/>
            <pc:sldMk cId="3158490922" sldId="1964"/>
            <ac:picMk id="2" creationId="{25C9D14B-DDDE-1334-60E5-4AEC186165C1}"/>
          </ac:picMkLst>
        </pc:picChg>
        <pc:picChg chg="add mod">
          <ac:chgData name="Sarasin, Elise" userId="051ede2b-3008-44c0-bb19-c9bb04b8c5c9" providerId="ADAL" clId="{69DA0C45-13BB-4F31-AF5E-CC171BEAD83D}" dt="2025-08-13T20:27:12.109" v="212" actId="1076"/>
          <ac:picMkLst>
            <pc:docMk/>
            <pc:sldMk cId="3158490922" sldId="1964"/>
            <ac:picMk id="5" creationId="{41229FA9-3EC0-D160-C1A8-6287E46BAA39}"/>
          </ac:picMkLst>
        </pc:picChg>
        <pc:picChg chg="add mod">
          <ac:chgData name="Sarasin, Elise" userId="051ede2b-3008-44c0-bb19-c9bb04b8c5c9" providerId="ADAL" clId="{69DA0C45-13BB-4F31-AF5E-CC171BEAD83D}" dt="2025-08-13T20:27:16.806" v="215" actId="1076"/>
          <ac:picMkLst>
            <pc:docMk/>
            <pc:sldMk cId="3158490922" sldId="1964"/>
            <ac:picMk id="6" creationId="{EC920E9D-45B9-B83D-8314-279AF1B2C1DA}"/>
          </ac:picMkLst>
        </pc:picChg>
        <pc:picChg chg="add mod">
          <ac:chgData name="Sarasin, Elise" userId="051ede2b-3008-44c0-bb19-c9bb04b8c5c9" providerId="ADAL" clId="{69DA0C45-13BB-4F31-AF5E-CC171BEAD83D}" dt="2025-08-13T20:27:15.462" v="214" actId="1076"/>
          <ac:picMkLst>
            <pc:docMk/>
            <pc:sldMk cId="3158490922" sldId="1964"/>
            <ac:picMk id="7" creationId="{ECA3207A-2160-CDB2-160B-57526EEE8D20}"/>
          </ac:picMkLst>
        </pc:picChg>
      </pc:sldChg>
      <pc:sldChg chg="del">
        <pc:chgData name="Sarasin, Elise" userId="051ede2b-3008-44c0-bb19-c9bb04b8c5c9" providerId="ADAL" clId="{69DA0C45-13BB-4F31-AF5E-CC171BEAD83D}" dt="2025-08-12T21:03:48.922" v="59" actId="47"/>
        <pc:sldMkLst>
          <pc:docMk/>
          <pc:sldMk cId="837041270" sldId="1966"/>
        </pc:sldMkLst>
      </pc:sldChg>
      <pc:sldChg chg="add">
        <pc:chgData name="Sarasin, Elise" userId="051ede2b-3008-44c0-bb19-c9bb04b8c5c9" providerId="ADAL" clId="{69DA0C45-13BB-4F31-AF5E-CC171BEAD83D}" dt="2025-08-13T21:15:11.561" v="969"/>
        <pc:sldMkLst>
          <pc:docMk/>
          <pc:sldMk cId="1032972198" sldId="1969"/>
        </pc:sldMkLst>
      </pc:sldChg>
      <pc:sldChg chg="add">
        <pc:chgData name="Sarasin, Elise" userId="051ede2b-3008-44c0-bb19-c9bb04b8c5c9" providerId="ADAL" clId="{69DA0C45-13BB-4F31-AF5E-CC171BEAD83D}" dt="2025-08-13T21:15:23.774" v="970"/>
        <pc:sldMkLst>
          <pc:docMk/>
          <pc:sldMk cId="1729553547" sldId="1970"/>
        </pc:sldMkLst>
      </pc:sldChg>
      <pc:sldChg chg="add del">
        <pc:chgData name="Sarasin, Elise" userId="051ede2b-3008-44c0-bb19-c9bb04b8c5c9" providerId="ADAL" clId="{69DA0C45-13BB-4F31-AF5E-CC171BEAD83D}" dt="2025-08-12T21:02:46.136" v="17" actId="47"/>
        <pc:sldMkLst>
          <pc:docMk/>
          <pc:sldMk cId="3340887304" sldId="1993"/>
        </pc:sldMkLst>
      </pc:sldChg>
      <pc:sldChg chg="del">
        <pc:chgData name="Sarasin, Elise" userId="051ede2b-3008-44c0-bb19-c9bb04b8c5c9" providerId="ADAL" clId="{69DA0C45-13BB-4F31-AF5E-CC171BEAD83D}" dt="2025-08-13T21:11:28.401" v="894" actId="47"/>
        <pc:sldMkLst>
          <pc:docMk/>
          <pc:sldMk cId="1342594623" sldId="1999"/>
        </pc:sldMkLst>
      </pc:sldChg>
      <pc:sldChg chg="add">
        <pc:chgData name="Sarasin, Elise" userId="051ede2b-3008-44c0-bb19-c9bb04b8c5c9" providerId="ADAL" clId="{69DA0C45-13BB-4F31-AF5E-CC171BEAD83D}" dt="2025-08-13T21:05:37.794" v="853"/>
        <pc:sldMkLst>
          <pc:docMk/>
          <pc:sldMk cId="2431605320" sldId="2000"/>
        </pc:sldMkLst>
      </pc:sldChg>
      <pc:sldChg chg="del">
        <pc:chgData name="Sarasin, Elise" userId="051ede2b-3008-44c0-bb19-c9bb04b8c5c9" providerId="ADAL" clId="{69DA0C45-13BB-4F31-AF5E-CC171BEAD83D}" dt="2025-08-13T21:17:36.701" v="1040" actId="47"/>
        <pc:sldMkLst>
          <pc:docMk/>
          <pc:sldMk cId="1977536567" sldId="2003"/>
        </pc:sldMkLst>
      </pc:sldChg>
      <pc:sldChg chg="del">
        <pc:chgData name="Sarasin, Elise" userId="051ede2b-3008-44c0-bb19-c9bb04b8c5c9" providerId="ADAL" clId="{69DA0C45-13BB-4F31-AF5E-CC171BEAD83D}" dt="2025-08-13T21:10:16.516" v="887" actId="47"/>
        <pc:sldMkLst>
          <pc:docMk/>
          <pc:sldMk cId="4033876117" sldId="2010"/>
        </pc:sldMkLst>
      </pc:sldChg>
      <pc:sldChg chg="del">
        <pc:chgData name="Sarasin, Elise" userId="051ede2b-3008-44c0-bb19-c9bb04b8c5c9" providerId="ADAL" clId="{69DA0C45-13BB-4F31-AF5E-CC171BEAD83D}" dt="2025-08-13T21:17:30.201" v="1038" actId="47"/>
        <pc:sldMkLst>
          <pc:docMk/>
          <pc:sldMk cId="857242081" sldId="2012"/>
        </pc:sldMkLst>
      </pc:sldChg>
      <pc:sldChg chg="del">
        <pc:chgData name="Sarasin, Elise" userId="051ede2b-3008-44c0-bb19-c9bb04b8c5c9" providerId="ADAL" clId="{69DA0C45-13BB-4F31-AF5E-CC171BEAD83D}" dt="2025-08-12T21:04:06.969" v="62" actId="47"/>
        <pc:sldMkLst>
          <pc:docMk/>
          <pc:sldMk cId="2564074735" sldId="2018"/>
        </pc:sldMkLst>
      </pc:sldChg>
      <pc:sldChg chg="del">
        <pc:chgData name="Sarasin, Elise" userId="051ede2b-3008-44c0-bb19-c9bb04b8c5c9" providerId="ADAL" clId="{69DA0C45-13BB-4F31-AF5E-CC171BEAD83D}" dt="2025-08-13T21:17:36.701" v="1040" actId="47"/>
        <pc:sldMkLst>
          <pc:docMk/>
          <pc:sldMk cId="3648592433" sldId="2022"/>
        </pc:sldMkLst>
      </pc:sldChg>
      <pc:sldChg chg="del">
        <pc:chgData name="Sarasin, Elise" userId="051ede2b-3008-44c0-bb19-c9bb04b8c5c9" providerId="ADAL" clId="{69DA0C45-13BB-4F31-AF5E-CC171BEAD83D}" dt="2025-08-13T21:17:36.701" v="1040" actId="47"/>
        <pc:sldMkLst>
          <pc:docMk/>
          <pc:sldMk cId="982510428" sldId="2023"/>
        </pc:sldMkLst>
      </pc:sldChg>
      <pc:sldChg chg="del mod modShow">
        <pc:chgData name="Sarasin, Elise" userId="051ede2b-3008-44c0-bb19-c9bb04b8c5c9" providerId="ADAL" clId="{69DA0C45-13BB-4F31-AF5E-CC171BEAD83D}" dt="2025-08-13T21:18:11.305" v="1043" actId="47"/>
        <pc:sldMkLst>
          <pc:docMk/>
          <pc:sldMk cId="2104670269" sldId="2026"/>
        </pc:sldMkLst>
      </pc:sldChg>
      <pc:sldChg chg="del">
        <pc:chgData name="Sarasin, Elise" userId="051ede2b-3008-44c0-bb19-c9bb04b8c5c9" providerId="ADAL" clId="{69DA0C45-13BB-4F31-AF5E-CC171BEAD83D}" dt="2025-08-13T21:17:36.701" v="1040" actId="47"/>
        <pc:sldMkLst>
          <pc:docMk/>
          <pc:sldMk cId="131134929" sldId="2030"/>
        </pc:sldMkLst>
      </pc:sldChg>
      <pc:sldChg chg="add">
        <pc:chgData name="Sarasin, Elise" userId="051ede2b-3008-44c0-bb19-c9bb04b8c5c9" providerId="ADAL" clId="{69DA0C45-13BB-4F31-AF5E-CC171BEAD83D}" dt="2025-08-13T21:07:25.674" v="871"/>
        <pc:sldMkLst>
          <pc:docMk/>
          <pc:sldMk cId="177571128" sldId="2034"/>
        </pc:sldMkLst>
      </pc:sldChg>
      <pc:sldChg chg="add del">
        <pc:chgData name="Sarasin, Elise" userId="051ede2b-3008-44c0-bb19-c9bb04b8c5c9" providerId="ADAL" clId="{69DA0C45-13BB-4F31-AF5E-CC171BEAD83D}" dt="2025-08-13T21:06:52.166" v="868"/>
        <pc:sldMkLst>
          <pc:docMk/>
          <pc:sldMk cId="814110977" sldId="2037"/>
        </pc:sldMkLst>
      </pc:sldChg>
      <pc:sldChg chg="add del">
        <pc:chgData name="Sarasin, Elise" userId="051ede2b-3008-44c0-bb19-c9bb04b8c5c9" providerId="ADAL" clId="{69DA0C45-13BB-4F31-AF5E-CC171BEAD83D}" dt="2025-08-13T21:09:07.889" v="885" actId="47"/>
        <pc:sldMkLst>
          <pc:docMk/>
          <pc:sldMk cId="4001378712" sldId="2037"/>
        </pc:sldMkLst>
      </pc:sldChg>
      <pc:sldChg chg="modSp del mod">
        <pc:chgData name="Sarasin, Elise" userId="051ede2b-3008-44c0-bb19-c9bb04b8c5c9" providerId="ADAL" clId="{69DA0C45-13BB-4F31-AF5E-CC171BEAD83D}" dt="2025-08-13T21:06:18.168" v="864" actId="47"/>
        <pc:sldMkLst>
          <pc:docMk/>
          <pc:sldMk cId="2527024598" sldId="2039"/>
        </pc:sldMkLst>
      </pc:sldChg>
      <pc:sldChg chg="add">
        <pc:chgData name="Sarasin, Elise" userId="051ede2b-3008-44c0-bb19-c9bb04b8c5c9" providerId="ADAL" clId="{69DA0C45-13BB-4F31-AF5E-CC171BEAD83D}" dt="2025-08-13T21:07:25.674" v="871"/>
        <pc:sldMkLst>
          <pc:docMk/>
          <pc:sldMk cId="1262990227" sldId="2040"/>
        </pc:sldMkLst>
      </pc:sldChg>
      <pc:sldChg chg="add del">
        <pc:chgData name="Sarasin, Elise" userId="051ede2b-3008-44c0-bb19-c9bb04b8c5c9" providerId="ADAL" clId="{69DA0C45-13BB-4F31-AF5E-CC171BEAD83D}" dt="2025-08-13T21:07:01.133" v="869" actId="47"/>
        <pc:sldMkLst>
          <pc:docMk/>
          <pc:sldMk cId="4001378712" sldId="2040"/>
        </pc:sldMkLst>
      </pc:sldChg>
      <pc:sldChg chg="del">
        <pc:chgData name="Sarasin, Elise" userId="051ede2b-3008-44c0-bb19-c9bb04b8c5c9" providerId="ADAL" clId="{69DA0C45-13BB-4F31-AF5E-CC171BEAD83D}" dt="2025-08-13T21:07:30.014" v="872" actId="47"/>
        <pc:sldMkLst>
          <pc:docMk/>
          <pc:sldMk cId="3013273483" sldId="2041"/>
        </pc:sldMkLst>
      </pc:sldChg>
      <pc:sldChg chg="del">
        <pc:chgData name="Sarasin, Elise" userId="051ede2b-3008-44c0-bb19-c9bb04b8c5c9" providerId="ADAL" clId="{69DA0C45-13BB-4F31-AF5E-CC171BEAD83D}" dt="2025-08-13T21:07:32.013" v="873" actId="47"/>
        <pc:sldMkLst>
          <pc:docMk/>
          <pc:sldMk cId="389479438" sldId="2042"/>
        </pc:sldMkLst>
      </pc:sldChg>
      <pc:sldChg chg="del">
        <pc:chgData name="Sarasin, Elise" userId="051ede2b-3008-44c0-bb19-c9bb04b8c5c9" providerId="ADAL" clId="{69DA0C45-13BB-4F31-AF5E-CC171BEAD83D}" dt="2025-08-13T21:07:38.303" v="875" actId="47"/>
        <pc:sldMkLst>
          <pc:docMk/>
          <pc:sldMk cId="206646019" sldId="2043"/>
        </pc:sldMkLst>
      </pc:sldChg>
      <pc:sldChg chg="ord">
        <pc:chgData name="Sarasin, Elise" userId="051ede2b-3008-44c0-bb19-c9bb04b8c5c9" providerId="ADAL" clId="{69DA0C45-13BB-4F31-AF5E-CC171BEAD83D}" dt="2025-08-13T21:07:41.237" v="877"/>
        <pc:sldMkLst>
          <pc:docMk/>
          <pc:sldMk cId="2887260559" sldId="2044"/>
        </pc:sldMkLst>
      </pc:sldChg>
      <pc:sldChg chg="del">
        <pc:chgData name="Sarasin, Elise" userId="051ede2b-3008-44c0-bb19-c9bb04b8c5c9" providerId="ADAL" clId="{69DA0C45-13BB-4F31-AF5E-CC171BEAD83D}" dt="2025-08-13T21:07:51.725" v="880" actId="47"/>
        <pc:sldMkLst>
          <pc:docMk/>
          <pc:sldMk cId="1404713631" sldId="2045"/>
        </pc:sldMkLst>
      </pc:sldChg>
      <pc:sldChg chg="del">
        <pc:chgData name="Sarasin, Elise" userId="051ede2b-3008-44c0-bb19-c9bb04b8c5c9" providerId="ADAL" clId="{69DA0C45-13BB-4F31-AF5E-CC171BEAD83D}" dt="2025-08-13T21:05:45.317" v="856" actId="47"/>
        <pc:sldMkLst>
          <pc:docMk/>
          <pc:sldMk cId="3399033694" sldId="2048"/>
        </pc:sldMkLst>
      </pc:sldChg>
      <pc:sldChg chg="del mod modShow">
        <pc:chgData name="Sarasin, Elise" userId="051ede2b-3008-44c0-bb19-c9bb04b8c5c9" providerId="ADAL" clId="{69DA0C45-13BB-4F31-AF5E-CC171BEAD83D}" dt="2025-08-13T21:17:29.231" v="1037" actId="47"/>
        <pc:sldMkLst>
          <pc:docMk/>
          <pc:sldMk cId="2274750778" sldId="2054"/>
        </pc:sldMkLst>
      </pc:sldChg>
      <pc:sldChg chg="del">
        <pc:chgData name="Sarasin, Elise" userId="051ede2b-3008-44c0-bb19-c9bb04b8c5c9" providerId="ADAL" clId="{69DA0C45-13BB-4F31-AF5E-CC171BEAD83D}" dt="2025-08-13T21:17:36.701" v="1040" actId="47"/>
        <pc:sldMkLst>
          <pc:docMk/>
          <pc:sldMk cId="3945266194" sldId="2055"/>
        </pc:sldMkLst>
      </pc:sldChg>
      <pc:sldChg chg="del">
        <pc:chgData name="Sarasin, Elise" userId="051ede2b-3008-44c0-bb19-c9bb04b8c5c9" providerId="ADAL" clId="{69DA0C45-13BB-4F31-AF5E-CC171BEAD83D}" dt="2025-08-13T21:17:36.701" v="1040" actId="47"/>
        <pc:sldMkLst>
          <pc:docMk/>
          <pc:sldMk cId="174435438" sldId="2056"/>
        </pc:sldMkLst>
      </pc:sldChg>
      <pc:sldChg chg="del">
        <pc:chgData name="Sarasin, Elise" userId="051ede2b-3008-44c0-bb19-c9bb04b8c5c9" providerId="ADAL" clId="{69DA0C45-13BB-4F31-AF5E-CC171BEAD83D}" dt="2025-08-13T21:18:38.326" v="1046" actId="47"/>
        <pc:sldMkLst>
          <pc:docMk/>
          <pc:sldMk cId="76812299" sldId="2057"/>
        </pc:sldMkLst>
      </pc:sldChg>
      <pc:sldChg chg="del mod modShow">
        <pc:chgData name="Sarasin, Elise" userId="051ede2b-3008-44c0-bb19-c9bb04b8c5c9" providerId="ADAL" clId="{69DA0C45-13BB-4F31-AF5E-CC171BEAD83D}" dt="2025-08-13T21:17:28.319" v="1036" actId="47"/>
        <pc:sldMkLst>
          <pc:docMk/>
          <pc:sldMk cId="2886078372" sldId="2058"/>
        </pc:sldMkLst>
      </pc:sldChg>
      <pc:sldChg chg="del mod modShow">
        <pc:chgData name="Sarasin, Elise" userId="051ede2b-3008-44c0-bb19-c9bb04b8c5c9" providerId="ADAL" clId="{69DA0C45-13BB-4F31-AF5E-CC171BEAD83D}" dt="2025-08-13T21:17:27.421" v="1035" actId="47"/>
        <pc:sldMkLst>
          <pc:docMk/>
          <pc:sldMk cId="4273826408" sldId="2059"/>
        </pc:sldMkLst>
      </pc:sldChg>
      <pc:sldChg chg="del mod modShow">
        <pc:chgData name="Sarasin, Elise" userId="051ede2b-3008-44c0-bb19-c9bb04b8c5c9" providerId="ADAL" clId="{69DA0C45-13BB-4F31-AF5E-CC171BEAD83D}" dt="2025-08-13T21:18:12.481" v="1044" actId="47"/>
        <pc:sldMkLst>
          <pc:docMk/>
          <pc:sldMk cId="3803898990" sldId="2060"/>
        </pc:sldMkLst>
      </pc:sldChg>
      <pc:sldChg chg="del">
        <pc:chgData name="Sarasin, Elise" userId="051ede2b-3008-44c0-bb19-c9bb04b8c5c9" providerId="ADAL" clId="{69DA0C45-13BB-4F31-AF5E-CC171BEAD83D}" dt="2025-08-13T21:17:31.639" v="1039" actId="47"/>
        <pc:sldMkLst>
          <pc:docMk/>
          <pc:sldMk cId="1140237725" sldId="2061"/>
        </pc:sldMkLst>
      </pc:sldChg>
      <pc:sldChg chg="del">
        <pc:chgData name="Sarasin, Elise" userId="051ede2b-3008-44c0-bb19-c9bb04b8c5c9" providerId="ADAL" clId="{69DA0C45-13BB-4F31-AF5E-CC171BEAD83D}" dt="2025-08-13T21:17:36.701" v="1040" actId="47"/>
        <pc:sldMkLst>
          <pc:docMk/>
          <pc:sldMk cId="4068194839" sldId="2062"/>
        </pc:sldMkLst>
      </pc:sldChg>
      <pc:sldChg chg="del">
        <pc:chgData name="Sarasin, Elise" userId="051ede2b-3008-44c0-bb19-c9bb04b8c5c9" providerId="ADAL" clId="{69DA0C45-13BB-4F31-AF5E-CC171BEAD83D}" dt="2025-08-13T21:14:45.184" v="967" actId="47"/>
        <pc:sldMkLst>
          <pc:docMk/>
          <pc:sldMk cId="4162271109" sldId="2065"/>
        </pc:sldMkLst>
      </pc:sldChg>
      <pc:sldChg chg="del">
        <pc:chgData name="Sarasin, Elise" userId="051ede2b-3008-44c0-bb19-c9bb04b8c5c9" providerId="ADAL" clId="{69DA0C45-13BB-4F31-AF5E-CC171BEAD83D}" dt="2025-08-13T21:14:46.251" v="968" actId="47"/>
        <pc:sldMkLst>
          <pc:docMk/>
          <pc:sldMk cId="1699939194" sldId="2066"/>
        </pc:sldMkLst>
      </pc:sldChg>
      <pc:sldChg chg="del mod modShow">
        <pc:chgData name="Sarasin, Elise" userId="051ede2b-3008-44c0-bb19-c9bb04b8c5c9" providerId="ADAL" clId="{69DA0C45-13BB-4F31-AF5E-CC171BEAD83D}" dt="2025-08-13T21:17:26.616" v="1034" actId="47"/>
        <pc:sldMkLst>
          <pc:docMk/>
          <pc:sldMk cId="3290947974" sldId="2067"/>
        </pc:sldMkLst>
      </pc:sldChg>
      <pc:sldChg chg="del">
        <pc:chgData name="Sarasin, Elise" userId="051ede2b-3008-44c0-bb19-c9bb04b8c5c9" providerId="ADAL" clId="{69DA0C45-13BB-4F31-AF5E-CC171BEAD83D}" dt="2025-08-13T21:17:36.701" v="1040" actId="47"/>
        <pc:sldMkLst>
          <pc:docMk/>
          <pc:sldMk cId="2073963562" sldId="2076"/>
        </pc:sldMkLst>
      </pc:sldChg>
      <pc:sldChg chg="del">
        <pc:chgData name="Sarasin, Elise" userId="051ede2b-3008-44c0-bb19-c9bb04b8c5c9" providerId="ADAL" clId="{69DA0C45-13BB-4F31-AF5E-CC171BEAD83D}" dt="2025-08-13T20:29:07.851" v="269" actId="47"/>
        <pc:sldMkLst>
          <pc:docMk/>
          <pc:sldMk cId="3381203633" sldId="2077"/>
        </pc:sldMkLst>
      </pc:sldChg>
      <pc:sldChg chg="del">
        <pc:chgData name="Sarasin, Elise" userId="051ede2b-3008-44c0-bb19-c9bb04b8c5c9" providerId="ADAL" clId="{69DA0C45-13BB-4F31-AF5E-CC171BEAD83D}" dt="2025-08-12T21:02:11.528" v="9" actId="47"/>
        <pc:sldMkLst>
          <pc:docMk/>
          <pc:sldMk cId="2329577382" sldId="2084"/>
        </pc:sldMkLst>
      </pc:sldChg>
      <pc:sldChg chg="del">
        <pc:chgData name="Sarasin, Elise" userId="051ede2b-3008-44c0-bb19-c9bb04b8c5c9" providerId="ADAL" clId="{69DA0C45-13BB-4F31-AF5E-CC171BEAD83D}" dt="2025-08-13T20:29:04.438" v="268" actId="47"/>
        <pc:sldMkLst>
          <pc:docMk/>
          <pc:sldMk cId="681526667" sldId="2085"/>
        </pc:sldMkLst>
      </pc:sldChg>
      <pc:sldChg chg="del">
        <pc:chgData name="Sarasin, Elise" userId="051ede2b-3008-44c0-bb19-c9bb04b8c5c9" providerId="ADAL" clId="{69DA0C45-13BB-4F31-AF5E-CC171BEAD83D}" dt="2025-08-13T21:03:32.085" v="849" actId="47"/>
        <pc:sldMkLst>
          <pc:docMk/>
          <pc:sldMk cId="1050942835" sldId="2090"/>
        </pc:sldMkLst>
      </pc:sldChg>
      <pc:sldChg chg="ord">
        <pc:chgData name="Sarasin, Elise" userId="051ede2b-3008-44c0-bb19-c9bb04b8c5c9" providerId="ADAL" clId="{69DA0C45-13BB-4F31-AF5E-CC171BEAD83D}" dt="2025-08-13T21:07:45.482" v="879"/>
        <pc:sldMkLst>
          <pc:docMk/>
          <pc:sldMk cId="994848402" sldId="2097"/>
        </pc:sldMkLst>
      </pc:sldChg>
      <pc:sldChg chg="del">
        <pc:chgData name="Sarasin, Elise" userId="051ede2b-3008-44c0-bb19-c9bb04b8c5c9" providerId="ADAL" clId="{69DA0C45-13BB-4F31-AF5E-CC171BEAD83D}" dt="2025-08-13T20:23:50.187" v="187" actId="47"/>
        <pc:sldMkLst>
          <pc:docMk/>
          <pc:sldMk cId="4106767017" sldId="2099"/>
        </pc:sldMkLst>
      </pc:sldChg>
      <pc:sldChg chg="addSp modSp ord">
        <pc:chgData name="Sarasin, Elise" userId="051ede2b-3008-44c0-bb19-c9bb04b8c5c9" providerId="ADAL" clId="{69DA0C45-13BB-4F31-AF5E-CC171BEAD83D}" dt="2025-08-13T20:22:30.909" v="169"/>
        <pc:sldMkLst>
          <pc:docMk/>
          <pc:sldMk cId="3713359631" sldId="2103"/>
        </pc:sldMkLst>
      </pc:sldChg>
      <pc:sldChg chg="addSp modSp mod">
        <pc:chgData name="Sarasin, Elise" userId="051ede2b-3008-44c0-bb19-c9bb04b8c5c9" providerId="ADAL" clId="{69DA0C45-13BB-4F31-AF5E-CC171BEAD83D}" dt="2025-08-21T16:04:03.033" v="1418" actId="20577"/>
        <pc:sldMkLst>
          <pc:docMk/>
          <pc:sldMk cId="2911983445" sldId="2107"/>
        </pc:sldMkLst>
        <pc:spChg chg="mod">
          <ac:chgData name="Sarasin, Elise" userId="051ede2b-3008-44c0-bb19-c9bb04b8c5c9" providerId="ADAL" clId="{69DA0C45-13BB-4F31-AF5E-CC171BEAD83D}" dt="2025-08-13T21:26:26.993" v="1048" actId="20577"/>
          <ac:spMkLst>
            <pc:docMk/>
            <pc:sldMk cId="2911983445" sldId="2107"/>
            <ac:spMk id="8" creationId="{1EFFF7FF-FD56-970F-A229-BAB549F2E550}"/>
          </ac:spMkLst>
        </pc:spChg>
        <pc:spChg chg="mod">
          <ac:chgData name="Sarasin, Elise" userId="051ede2b-3008-44c0-bb19-c9bb04b8c5c9" providerId="ADAL" clId="{69DA0C45-13BB-4F31-AF5E-CC171BEAD83D}" dt="2025-08-13T21:26:34.290" v="1050" actId="20577"/>
          <ac:spMkLst>
            <pc:docMk/>
            <pc:sldMk cId="2911983445" sldId="2107"/>
            <ac:spMk id="11" creationId="{979A2B24-96F5-7BC6-F299-449D89129DDD}"/>
          </ac:spMkLst>
        </pc:spChg>
        <pc:spChg chg="mod">
          <ac:chgData name="Sarasin, Elise" userId="051ede2b-3008-44c0-bb19-c9bb04b8c5c9" providerId="ADAL" clId="{69DA0C45-13BB-4F31-AF5E-CC171BEAD83D}" dt="2025-08-13T21:26:39.163" v="1052" actId="20577"/>
          <ac:spMkLst>
            <pc:docMk/>
            <pc:sldMk cId="2911983445" sldId="2107"/>
            <ac:spMk id="13" creationId="{B7EC1B97-D58F-B2B8-AAF8-3A0E141BEA61}"/>
          </ac:spMkLst>
        </pc:spChg>
      </pc:sldChg>
      <pc:sldChg chg="del">
        <pc:chgData name="Sarasin, Elise" userId="051ede2b-3008-44c0-bb19-c9bb04b8c5c9" providerId="ADAL" clId="{69DA0C45-13BB-4F31-AF5E-CC171BEAD83D}" dt="2025-08-13T21:03:33.357" v="850" actId="47"/>
        <pc:sldMkLst>
          <pc:docMk/>
          <pc:sldMk cId="373036670" sldId="2108"/>
        </pc:sldMkLst>
      </pc:sldChg>
      <pc:sldChg chg="del">
        <pc:chgData name="Sarasin, Elise" userId="051ede2b-3008-44c0-bb19-c9bb04b8c5c9" providerId="ADAL" clId="{69DA0C45-13BB-4F31-AF5E-CC171BEAD83D}" dt="2025-08-13T21:27:15.116" v="1053" actId="47"/>
        <pc:sldMkLst>
          <pc:docMk/>
          <pc:sldMk cId="32595322" sldId="2111"/>
        </pc:sldMkLst>
      </pc:sldChg>
      <pc:sldChg chg="add del">
        <pc:chgData name="Sarasin, Elise" userId="051ede2b-3008-44c0-bb19-c9bb04b8c5c9" providerId="ADAL" clId="{69DA0C45-13BB-4F31-AF5E-CC171BEAD83D}" dt="2025-08-12T21:02:40.389" v="16" actId="47"/>
        <pc:sldMkLst>
          <pc:docMk/>
          <pc:sldMk cId="2334413226" sldId="2114"/>
        </pc:sldMkLst>
      </pc:sldChg>
      <pc:sldChg chg="add ord">
        <pc:chgData name="Sarasin, Elise" userId="051ede2b-3008-44c0-bb19-c9bb04b8c5c9" providerId="ADAL" clId="{69DA0C45-13BB-4F31-AF5E-CC171BEAD83D}" dt="2025-08-13T21:11:32.309" v="896"/>
        <pc:sldMkLst>
          <pc:docMk/>
          <pc:sldMk cId="1391246996" sldId="2150"/>
        </pc:sldMkLst>
      </pc:sldChg>
      <pc:sldChg chg="add del">
        <pc:chgData name="Sarasin, Elise" userId="051ede2b-3008-44c0-bb19-c9bb04b8c5c9" providerId="ADAL" clId="{69DA0C45-13BB-4F31-AF5E-CC171BEAD83D}" dt="2025-08-21T15:56:57.184" v="1364" actId="2696"/>
        <pc:sldMkLst>
          <pc:docMk/>
          <pc:sldMk cId="3304428735" sldId="2299"/>
        </pc:sldMkLst>
      </pc:sldChg>
      <pc:sldChg chg="add">
        <pc:chgData name="Sarasin, Elise" userId="051ede2b-3008-44c0-bb19-c9bb04b8c5c9" providerId="ADAL" clId="{69DA0C45-13BB-4F31-AF5E-CC171BEAD83D}" dt="2025-08-12T21:04:34.309" v="63"/>
        <pc:sldMkLst>
          <pc:docMk/>
          <pc:sldMk cId="1213610760" sldId="2301"/>
        </pc:sldMkLst>
      </pc:sldChg>
      <pc:sldChg chg="add">
        <pc:chgData name="Sarasin, Elise" userId="051ede2b-3008-44c0-bb19-c9bb04b8c5c9" providerId="ADAL" clId="{69DA0C45-13BB-4F31-AF5E-CC171BEAD83D}" dt="2025-08-13T21:05:16.666" v="851"/>
        <pc:sldMkLst>
          <pc:docMk/>
          <pc:sldMk cId="2105562035" sldId="2304"/>
        </pc:sldMkLst>
      </pc:sldChg>
      <pc:sldChg chg="add ord">
        <pc:chgData name="Sarasin, Elise" userId="051ede2b-3008-44c0-bb19-c9bb04b8c5c9" providerId="ADAL" clId="{69DA0C45-13BB-4F31-AF5E-CC171BEAD83D}" dt="2025-08-13T21:11:37.654" v="898"/>
        <pc:sldMkLst>
          <pc:docMk/>
          <pc:sldMk cId="3235514451" sldId="2307"/>
        </pc:sldMkLst>
      </pc:sldChg>
      <pc:sldChg chg="add">
        <pc:chgData name="Sarasin, Elise" userId="051ede2b-3008-44c0-bb19-c9bb04b8c5c9" providerId="ADAL" clId="{69DA0C45-13BB-4F31-AF5E-CC171BEAD83D}" dt="2025-08-13T21:18:32.679" v="1045"/>
        <pc:sldMkLst>
          <pc:docMk/>
          <pc:sldMk cId="936316852" sldId="2310"/>
        </pc:sldMkLst>
      </pc:sldChg>
      <pc:sldChg chg="add">
        <pc:chgData name="Sarasin, Elise" userId="051ede2b-3008-44c0-bb19-c9bb04b8c5c9" providerId="ADAL" clId="{69DA0C45-13BB-4F31-AF5E-CC171BEAD83D}" dt="2025-08-12T21:02:36.654" v="15"/>
        <pc:sldMkLst>
          <pc:docMk/>
          <pc:sldMk cId="4096036184" sldId="2312"/>
        </pc:sldMkLst>
      </pc:sldChg>
      <pc:sldChg chg="addSp delSp modSp add mod">
        <pc:chgData name="Sarasin, Elise" userId="051ede2b-3008-44c0-bb19-c9bb04b8c5c9" providerId="ADAL" clId="{69DA0C45-13BB-4F31-AF5E-CC171BEAD83D}" dt="2025-08-13T20:19:45.732" v="146"/>
        <pc:sldMkLst>
          <pc:docMk/>
          <pc:sldMk cId="511690532" sldId="2316"/>
        </pc:sldMkLst>
        <pc:spChg chg="mod">
          <ac:chgData name="Sarasin, Elise" userId="051ede2b-3008-44c0-bb19-c9bb04b8c5c9" providerId="ADAL" clId="{69DA0C45-13BB-4F31-AF5E-CC171BEAD83D}" dt="2025-08-13T20:17:45.909" v="90" actId="12"/>
          <ac:spMkLst>
            <pc:docMk/>
            <pc:sldMk cId="511690532" sldId="2316"/>
            <ac:spMk id="3" creationId="{8FDAB62B-84C1-BAAD-8CB7-5029508AE914}"/>
          </ac:spMkLst>
        </pc:spChg>
        <pc:picChg chg="add mod">
          <ac:chgData name="Sarasin, Elise" userId="051ede2b-3008-44c0-bb19-c9bb04b8c5c9" providerId="ADAL" clId="{69DA0C45-13BB-4F31-AF5E-CC171BEAD83D}" dt="2025-08-13T20:19:45.732" v="146"/>
          <ac:picMkLst>
            <pc:docMk/>
            <pc:sldMk cId="511690532" sldId="2316"/>
            <ac:picMk id="7" creationId="{E1CA8A8A-F3ED-5B68-D975-8A10B604643B}"/>
          </ac:picMkLst>
        </pc:picChg>
      </pc:sldChg>
      <pc:sldChg chg="addSp delSp modSp add mod">
        <pc:chgData name="Sarasin, Elise" userId="051ede2b-3008-44c0-bb19-c9bb04b8c5c9" providerId="ADAL" clId="{69DA0C45-13BB-4F31-AF5E-CC171BEAD83D}" dt="2025-08-13T20:20:14.160" v="154" actId="404"/>
        <pc:sldMkLst>
          <pc:docMk/>
          <pc:sldMk cId="174822265" sldId="2317"/>
        </pc:sldMkLst>
        <pc:spChg chg="mod">
          <ac:chgData name="Sarasin, Elise" userId="051ede2b-3008-44c0-bb19-c9bb04b8c5c9" providerId="ADAL" clId="{69DA0C45-13BB-4F31-AF5E-CC171BEAD83D}" dt="2025-08-13T20:20:14.160" v="154" actId="404"/>
          <ac:spMkLst>
            <pc:docMk/>
            <pc:sldMk cId="174822265" sldId="2317"/>
            <ac:spMk id="3" creationId="{8FDAB62B-84C1-BAAD-8CB7-5029508AE914}"/>
          </ac:spMkLst>
        </pc:spChg>
        <pc:picChg chg="mod">
          <ac:chgData name="Sarasin, Elise" userId="051ede2b-3008-44c0-bb19-c9bb04b8c5c9" providerId="ADAL" clId="{69DA0C45-13BB-4F31-AF5E-CC171BEAD83D}" dt="2025-08-13T20:19:39.714" v="144" actId="14100"/>
          <ac:picMkLst>
            <pc:docMk/>
            <pc:sldMk cId="174822265" sldId="2317"/>
            <ac:picMk id="5" creationId="{9023D3DF-2C6E-57A2-A710-B18C60A1EBBD}"/>
          </ac:picMkLst>
        </pc:picChg>
      </pc:sldChg>
      <pc:sldChg chg="modSp add mod">
        <pc:chgData name="Sarasin, Elise" userId="051ede2b-3008-44c0-bb19-c9bb04b8c5c9" providerId="ADAL" clId="{69DA0C45-13BB-4F31-AF5E-CC171BEAD83D}" dt="2025-08-13T21:06:15.785" v="863"/>
        <pc:sldMkLst>
          <pc:docMk/>
          <pc:sldMk cId="4286920141" sldId="2319"/>
        </pc:sldMkLst>
        <pc:spChg chg="mod">
          <ac:chgData name="Sarasin, Elise" userId="051ede2b-3008-44c0-bb19-c9bb04b8c5c9" providerId="ADAL" clId="{69DA0C45-13BB-4F31-AF5E-CC171BEAD83D}" dt="2025-08-13T21:06:15.785" v="863"/>
          <ac:spMkLst>
            <pc:docMk/>
            <pc:sldMk cId="4286920141" sldId="2319"/>
            <ac:spMk id="3" creationId="{A988CC2C-8825-09EC-61C6-CAD4EF2F1E86}"/>
          </ac:spMkLst>
        </pc:spChg>
      </pc:sldChg>
      <pc:sldChg chg="add">
        <pc:chgData name="Sarasin, Elise" userId="051ede2b-3008-44c0-bb19-c9bb04b8c5c9" providerId="ADAL" clId="{69DA0C45-13BB-4F31-AF5E-CC171BEAD83D}" dt="2025-08-13T21:07:25.674" v="871"/>
        <pc:sldMkLst>
          <pc:docMk/>
          <pc:sldMk cId="3457455084" sldId="2324"/>
        </pc:sldMkLst>
      </pc:sldChg>
      <pc:sldChg chg="add del">
        <pc:chgData name="Sarasin, Elise" userId="051ede2b-3008-44c0-bb19-c9bb04b8c5c9" providerId="ADAL" clId="{69DA0C45-13BB-4F31-AF5E-CC171BEAD83D}" dt="2025-08-13T21:07:09.908" v="870"/>
        <pc:sldMkLst>
          <pc:docMk/>
          <pc:sldMk cId="1249313968" sldId="2325"/>
        </pc:sldMkLst>
      </pc:sldChg>
      <pc:sldChg chg="addSp modSp add mod">
        <pc:chgData name="Sarasin, Elise" userId="051ede2b-3008-44c0-bb19-c9bb04b8c5c9" providerId="ADAL" clId="{69DA0C45-13BB-4F31-AF5E-CC171BEAD83D}" dt="2025-08-21T16:02:14.408" v="1383" actId="1076"/>
        <pc:sldMkLst>
          <pc:docMk/>
          <pc:sldMk cId="206092419" sldId="2326"/>
        </pc:sldMkLst>
        <pc:picChg chg="add mod">
          <ac:chgData name="Sarasin, Elise" userId="051ede2b-3008-44c0-bb19-c9bb04b8c5c9" providerId="ADAL" clId="{69DA0C45-13BB-4F31-AF5E-CC171BEAD83D}" dt="2025-08-21T16:02:14.408" v="1383" actId="1076"/>
          <ac:picMkLst>
            <pc:docMk/>
            <pc:sldMk cId="206092419" sldId="2326"/>
            <ac:picMk id="3" creationId="{07C5A371-706E-3A78-DC11-709F411E2F80}"/>
          </ac:picMkLst>
        </pc:picChg>
      </pc:sldChg>
      <pc:sldChg chg="add">
        <pc:chgData name="Sarasin, Elise" userId="051ede2b-3008-44c0-bb19-c9bb04b8c5c9" providerId="ADAL" clId="{69DA0C45-13BB-4F31-AF5E-CC171BEAD83D}" dt="2025-08-13T21:15:23.774" v="970"/>
        <pc:sldMkLst>
          <pc:docMk/>
          <pc:sldMk cId="1103131781" sldId="2327"/>
        </pc:sldMkLst>
      </pc:sldChg>
      <pc:sldChg chg="add">
        <pc:chgData name="Sarasin, Elise" userId="051ede2b-3008-44c0-bb19-c9bb04b8c5c9" providerId="ADAL" clId="{69DA0C45-13BB-4F31-AF5E-CC171BEAD83D}" dt="2025-08-13T21:08:57.624" v="881"/>
        <pc:sldMkLst>
          <pc:docMk/>
          <pc:sldMk cId="2023484230" sldId="2331"/>
        </pc:sldMkLst>
      </pc:sldChg>
      <pc:sldChg chg="add del">
        <pc:chgData name="Sarasin, Elise" userId="051ede2b-3008-44c0-bb19-c9bb04b8c5c9" providerId="ADAL" clId="{69DA0C45-13BB-4F31-AF5E-CC171BEAD83D}" dt="2025-08-21T15:56:57.184" v="1364" actId="2696"/>
        <pc:sldMkLst>
          <pc:docMk/>
          <pc:sldMk cId="3393545128" sldId="2332"/>
        </pc:sldMkLst>
      </pc:sldChg>
      <pc:sldChg chg="add del">
        <pc:chgData name="Sarasin, Elise" userId="051ede2b-3008-44c0-bb19-c9bb04b8c5c9" providerId="ADAL" clId="{69DA0C45-13BB-4F31-AF5E-CC171BEAD83D}" dt="2025-08-21T15:56:57.184" v="1364" actId="2696"/>
        <pc:sldMkLst>
          <pc:docMk/>
          <pc:sldMk cId="3655489259" sldId="2333"/>
        </pc:sldMkLst>
      </pc:sldChg>
      <pc:sldChg chg="add del">
        <pc:chgData name="Sarasin, Elise" userId="051ede2b-3008-44c0-bb19-c9bb04b8c5c9" providerId="ADAL" clId="{69DA0C45-13BB-4F31-AF5E-CC171BEAD83D}" dt="2025-08-21T15:56:57.184" v="1364" actId="2696"/>
        <pc:sldMkLst>
          <pc:docMk/>
          <pc:sldMk cId="1619802170" sldId="2334"/>
        </pc:sldMkLst>
      </pc:sldChg>
      <pc:sldChg chg="add del">
        <pc:chgData name="Sarasin, Elise" userId="051ede2b-3008-44c0-bb19-c9bb04b8c5c9" providerId="ADAL" clId="{69DA0C45-13BB-4F31-AF5E-CC171BEAD83D}" dt="2025-08-21T15:56:45.757" v="1363" actId="2696"/>
        <pc:sldMkLst>
          <pc:docMk/>
          <pc:sldMk cId="2348044384" sldId="2335"/>
        </pc:sldMkLst>
      </pc:sldChg>
      <pc:sldChg chg="add">
        <pc:chgData name="Sarasin, Elise" userId="051ede2b-3008-44c0-bb19-c9bb04b8c5c9" providerId="ADAL" clId="{69DA0C45-13BB-4F31-AF5E-CC171BEAD83D}" dt="2025-08-12T21:02:36.654" v="15"/>
        <pc:sldMkLst>
          <pc:docMk/>
          <pc:sldMk cId="1001372945" sldId="2336"/>
        </pc:sldMkLst>
      </pc:sldChg>
      <pc:sldChg chg="add del">
        <pc:chgData name="Sarasin, Elise" userId="051ede2b-3008-44c0-bb19-c9bb04b8c5c9" providerId="ADAL" clId="{69DA0C45-13BB-4F31-AF5E-CC171BEAD83D}" dt="2025-08-13T20:23:46.624" v="186" actId="47"/>
        <pc:sldMkLst>
          <pc:docMk/>
          <pc:sldMk cId="1108708618" sldId="2337"/>
        </pc:sldMkLst>
      </pc:sldChg>
      <pc:sldChg chg="addSp modSp add modAnim">
        <pc:chgData name="Sarasin, Elise" userId="051ede2b-3008-44c0-bb19-c9bb04b8c5c9" providerId="ADAL" clId="{69DA0C45-13BB-4F31-AF5E-CC171BEAD83D}" dt="2025-08-12T21:04:05.188" v="61"/>
        <pc:sldMkLst>
          <pc:docMk/>
          <pc:sldMk cId="3608234219" sldId="2338"/>
        </pc:sldMkLst>
        <pc:spChg chg="add mod">
          <ac:chgData name="Sarasin, Elise" userId="051ede2b-3008-44c0-bb19-c9bb04b8c5c9" providerId="ADAL" clId="{69DA0C45-13BB-4F31-AF5E-CC171BEAD83D}" dt="2025-08-12T21:04:05.188" v="61"/>
          <ac:spMkLst>
            <pc:docMk/>
            <pc:sldMk cId="3608234219" sldId="2338"/>
            <ac:spMk id="5" creationId="{4F9D54D8-2739-67DD-CC49-092B795F83C0}"/>
          </ac:spMkLst>
        </pc:spChg>
      </pc:sldChg>
      <pc:sldChg chg="addSp modSp add mod">
        <pc:chgData name="Sarasin, Elise" userId="051ede2b-3008-44c0-bb19-c9bb04b8c5c9" providerId="ADAL" clId="{69DA0C45-13BB-4F31-AF5E-CC171BEAD83D}" dt="2025-08-21T15:52:05.054" v="1360" actId="20577"/>
        <pc:sldMkLst>
          <pc:docMk/>
          <pc:sldMk cId="2480281579" sldId="2339"/>
        </pc:sldMkLst>
      </pc:sldChg>
      <pc:sldChg chg="add">
        <pc:chgData name="Sarasin, Elise" userId="051ede2b-3008-44c0-bb19-c9bb04b8c5c9" providerId="ADAL" clId="{69DA0C45-13BB-4F31-AF5E-CC171BEAD83D}" dt="2025-08-13T20:23:44.369" v="185"/>
        <pc:sldMkLst>
          <pc:docMk/>
          <pc:sldMk cId="1859545666" sldId="2340"/>
        </pc:sldMkLst>
      </pc:sldChg>
      <pc:sldChg chg="addSp delSp modSp add del mod ord modClrScheme chgLayout">
        <pc:chgData name="Sarasin, Elise" userId="051ede2b-3008-44c0-bb19-c9bb04b8c5c9" providerId="ADAL" clId="{69DA0C45-13BB-4F31-AF5E-CC171BEAD83D}" dt="2025-08-25T18:19:00.173" v="1561" actId="2696"/>
        <pc:sldMkLst>
          <pc:docMk/>
          <pc:sldMk cId="1268826517" sldId="2341"/>
        </pc:sldMkLst>
      </pc:sldChg>
      <pc:sldChg chg="addSp modSp add mod">
        <pc:chgData name="Sarasin, Elise" userId="051ede2b-3008-44c0-bb19-c9bb04b8c5c9" providerId="ADAL" clId="{69DA0C45-13BB-4F31-AF5E-CC171BEAD83D}" dt="2025-08-13T20:28:51.140" v="267"/>
        <pc:sldMkLst>
          <pc:docMk/>
          <pc:sldMk cId="1901038137" sldId="2342"/>
        </pc:sldMkLst>
        <pc:spChg chg="mod">
          <ac:chgData name="Sarasin, Elise" userId="051ede2b-3008-44c0-bb19-c9bb04b8c5c9" providerId="ADAL" clId="{69DA0C45-13BB-4F31-AF5E-CC171BEAD83D}" dt="2025-08-13T20:28:51.140" v="267"/>
          <ac:spMkLst>
            <pc:docMk/>
            <pc:sldMk cId="1901038137" sldId="2342"/>
            <ac:spMk id="3" creationId="{2F6AEADF-50A7-C4F3-4223-9DB7BBA2E668}"/>
          </ac:spMkLst>
        </pc:spChg>
        <pc:spChg chg="mod">
          <ac:chgData name="Sarasin, Elise" userId="051ede2b-3008-44c0-bb19-c9bb04b8c5c9" providerId="ADAL" clId="{69DA0C45-13BB-4F31-AF5E-CC171BEAD83D}" dt="2025-08-13T20:28:24.126" v="259" actId="20577"/>
          <ac:spMkLst>
            <pc:docMk/>
            <pc:sldMk cId="1901038137" sldId="2342"/>
            <ac:spMk id="4" creationId="{2EAD30EC-D1F9-59D7-93C3-1CD809278384}"/>
          </ac:spMkLst>
        </pc:spChg>
        <pc:picChg chg="add mod">
          <ac:chgData name="Sarasin, Elise" userId="051ede2b-3008-44c0-bb19-c9bb04b8c5c9" providerId="ADAL" clId="{69DA0C45-13BB-4F31-AF5E-CC171BEAD83D}" dt="2025-08-13T20:28:33.584" v="260"/>
          <ac:picMkLst>
            <pc:docMk/>
            <pc:sldMk cId="1901038137" sldId="2342"/>
            <ac:picMk id="2" creationId="{C2AF803B-9094-7254-BD69-67A1639AAC19}"/>
          </ac:picMkLst>
        </pc:picChg>
        <pc:picChg chg="add mod">
          <ac:chgData name="Sarasin, Elise" userId="051ede2b-3008-44c0-bb19-c9bb04b8c5c9" providerId="ADAL" clId="{69DA0C45-13BB-4F31-AF5E-CC171BEAD83D}" dt="2025-08-13T20:28:40.734" v="265" actId="1076"/>
          <ac:picMkLst>
            <pc:docMk/>
            <pc:sldMk cId="1901038137" sldId="2342"/>
            <ac:picMk id="5" creationId="{01A9CC72-E28F-24F0-230E-23640628AE3B}"/>
          </ac:picMkLst>
        </pc:picChg>
        <pc:picChg chg="add mod">
          <ac:chgData name="Sarasin, Elise" userId="051ede2b-3008-44c0-bb19-c9bb04b8c5c9" providerId="ADAL" clId="{69DA0C45-13BB-4F31-AF5E-CC171BEAD83D}" dt="2025-08-13T20:28:42.813" v="266" actId="1076"/>
          <ac:picMkLst>
            <pc:docMk/>
            <pc:sldMk cId="1901038137" sldId="2342"/>
            <ac:picMk id="6" creationId="{DF358138-422C-56E3-10E9-9D50C9EAFE63}"/>
          </ac:picMkLst>
        </pc:picChg>
      </pc:sldChg>
      <pc:sldChg chg="add">
        <pc:chgData name="Sarasin, Elise" userId="051ede2b-3008-44c0-bb19-c9bb04b8c5c9" providerId="ADAL" clId="{69DA0C45-13BB-4F31-AF5E-CC171BEAD83D}" dt="2025-08-13T21:05:37.794" v="853"/>
        <pc:sldMkLst>
          <pc:docMk/>
          <pc:sldMk cId="2217212642" sldId="2343"/>
        </pc:sldMkLst>
      </pc:sldChg>
      <pc:sldChg chg="add del">
        <pc:chgData name="Sarasin, Elise" userId="051ede2b-3008-44c0-bb19-c9bb04b8c5c9" providerId="ADAL" clId="{69DA0C45-13BB-4F31-AF5E-CC171BEAD83D}" dt="2025-08-13T21:09:02.593" v="882" actId="47"/>
        <pc:sldMkLst>
          <pc:docMk/>
          <pc:sldMk cId="941263784" sldId="2344"/>
        </pc:sldMkLst>
      </pc:sldChg>
      <pc:sldChg chg="add">
        <pc:chgData name="Sarasin, Elise" userId="051ede2b-3008-44c0-bb19-c9bb04b8c5c9" providerId="ADAL" clId="{69DA0C45-13BB-4F31-AF5E-CC171BEAD83D}" dt="2025-08-13T21:07:25.674" v="871"/>
        <pc:sldMkLst>
          <pc:docMk/>
          <pc:sldMk cId="1486749507" sldId="2345"/>
        </pc:sldMkLst>
      </pc:sldChg>
      <pc:sldChg chg="add">
        <pc:chgData name="Sarasin, Elise" userId="051ede2b-3008-44c0-bb19-c9bb04b8c5c9" providerId="ADAL" clId="{69DA0C45-13BB-4F31-AF5E-CC171BEAD83D}" dt="2025-08-13T21:07:25.674" v="871"/>
        <pc:sldMkLst>
          <pc:docMk/>
          <pc:sldMk cId="895654771" sldId="2346"/>
        </pc:sldMkLst>
      </pc:sldChg>
      <pc:sldChg chg="add">
        <pc:chgData name="Sarasin, Elise" userId="051ede2b-3008-44c0-bb19-c9bb04b8c5c9" providerId="ADAL" clId="{69DA0C45-13BB-4F31-AF5E-CC171BEAD83D}" dt="2025-08-13T21:10:06.294" v="886"/>
        <pc:sldMkLst>
          <pc:docMk/>
          <pc:sldMk cId="1983312041" sldId="2347"/>
        </pc:sldMkLst>
      </pc:sldChg>
      <pc:sldChg chg="addSp delSp modSp new mod modClrScheme chgLayout">
        <pc:chgData name="Sarasin, Elise" userId="051ede2b-3008-44c0-bb19-c9bb04b8c5c9" providerId="ADAL" clId="{69DA0C45-13BB-4F31-AF5E-CC171BEAD83D}" dt="2025-08-13T21:14:36.742" v="966" actId="1036"/>
        <pc:sldMkLst>
          <pc:docMk/>
          <pc:sldMk cId="304872608" sldId="2348"/>
        </pc:sldMkLst>
        <pc:spChg chg="add mod ord">
          <ac:chgData name="Sarasin, Elise" userId="051ede2b-3008-44c0-bb19-c9bb04b8c5c9" providerId="ADAL" clId="{69DA0C45-13BB-4F31-AF5E-CC171BEAD83D}" dt="2025-08-13T21:13:52.142" v="948" actId="20577"/>
          <ac:spMkLst>
            <pc:docMk/>
            <pc:sldMk cId="304872608" sldId="2348"/>
            <ac:spMk id="4" creationId="{C582A1D6-506A-D6C4-B002-078D625B0B98}"/>
          </ac:spMkLst>
        </pc:spChg>
        <pc:picChg chg="add mod">
          <ac:chgData name="Sarasin, Elise" userId="051ede2b-3008-44c0-bb19-c9bb04b8c5c9" providerId="ADAL" clId="{69DA0C45-13BB-4F31-AF5E-CC171BEAD83D}" dt="2025-08-13T21:14:02.282" v="951" actId="1076"/>
          <ac:picMkLst>
            <pc:docMk/>
            <pc:sldMk cId="304872608" sldId="2348"/>
            <ac:picMk id="6" creationId="{0F5C46BC-AB67-C76F-B164-EE67D3B1BAF3}"/>
          </ac:picMkLst>
        </pc:picChg>
        <pc:picChg chg="add mod">
          <ac:chgData name="Sarasin, Elise" userId="051ede2b-3008-44c0-bb19-c9bb04b8c5c9" providerId="ADAL" clId="{69DA0C45-13BB-4F31-AF5E-CC171BEAD83D}" dt="2025-08-13T21:13:59.810" v="950" actId="1076"/>
          <ac:picMkLst>
            <pc:docMk/>
            <pc:sldMk cId="304872608" sldId="2348"/>
            <ac:picMk id="8" creationId="{F147E3E5-885A-5C1F-B3C5-7591A3CB1FB8}"/>
          </ac:picMkLst>
        </pc:picChg>
        <pc:picChg chg="add mod">
          <ac:chgData name="Sarasin, Elise" userId="051ede2b-3008-44c0-bb19-c9bb04b8c5c9" providerId="ADAL" clId="{69DA0C45-13BB-4F31-AF5E-CC171BEAD83D}" dt="2025-08-13T21:14:36.742" v="966" actId="1036"/>
          <ac:picMkLst>
            <pc:docMk/>
            <pc:sldMk cId="304872608" sldId="2348"/>
            <ac:picMk id="9" creationId="{55C0ECBE-B968-AF7D-7309-A0131785CF48}"/>
          </ac:picMkLst>
        </pc:picChg>
        <pc:picChg chg="add mod">
          <ac:chgData name="Sarasin, Elise" userId="051ede2b-3008-44c0-bb19-c9bb04b8c5c9" providerId="ADAL" clId="{69DA0C45-13BB-4F31-AF5E-CC171BEAD83D}" dt="2025-08-13T21:14:31.649" v="958" actId="1076"/>
          <ac:picMkLst>
            <pc:docMk/>
            <pc:sldMk cId="304872608" sldId="2348"/>
            <ac:picMk id="10" creationId="{C3AB0B3B-7F9A-66D9-B111-17386B78AD5D}"/>
          </ac:picMkLst>
        </pc:picChg>
      </pc:sldChg>
      <pc:sldChg chg="add">
        <pc:chgData name="Sarasin, Elise" userId="051ede2b-3008-44c0-bb19-c9bb04b8c5c9" providerId="ADAL" clId="{69DA0C45-13BB-4F31-AF5E-CC171BEAD83D}" dt="2025-08-13T21:15:11.561" v="969"/>
        <pc:sldMkLst>
          <pc:docMk/>
          <pc:sldMk cId="1261645008" sldId="2349"/>
        </pc:sldMkLst>
      </pc:sldChg>
      <pc:sldChg chg="add">
        <pc:chgData name="Sarasin, Elise" userId="051ede2b-3008-44c0-bb19-c9bb04b8c5c9" providerId="ADAL" clId="{69DA0C45-13BB-4F31-AF5E-CC171BEAD83D}" dt="2025-08-13T21:15:11.561" v="969"/>
        <pc:sldMkLst>
          <pc:docMk/>
          <pc:sldMk cId="2118182701" sldId="2350"/>
        </pc:sldMkLst>
      </pc:sldChg>
      <pc:sldChg chg="addSp modSp add mod">
        <pc:chgData name="Sarasin, Elise" userId="051ede2b-3008-44c0-bb19-c9bb04b8c5c9" providerId="ADAL" clId="{69DA0C45-13BB-4F31-AF5E-CC171BEAD83D}" dt="2025-08-21T16:02:04.015" v="1379" actId="20577"/>
        <pc:sldMkLst>
          <pc:docMk/>
          <pc:sldMk cId="362112291" sldId="2351"/>
        </pc:sldMkLst>
      </pc:sldChg>
      <pc:sldChg chg="add">
        <pc:chgData name="Sarasin, Elise" userId="051ede2b-3008-44c0-bb19-c9bb04b8c5c9" providerId="ADAL" clId="{69DA0C45-13BB-4F31-AF5E-CC171BEAD83D}" dt="2025-08-13T21:15:23.774" v="970"/>
        <pc:sldMkLst>
          <pc:docMk/>
          <pc:sldMk cId="4155604581" sldId="2352"/>
        </pc:sldMkLst>
      </pc:sldChg>
      <pc:sldChg chg="addSp delSp modSp new mod modClrScheme chgLayout">
        <pc:chgData name="Sarasin, Elise" userId="051ede2b-3008-44c0-bb19-c9bb04b8c5c9" providerId="ADAL" clId="{69DA0C45-13BB-4F31-AF5E-CC171BEAD83D}" dt="2025-08-13T21:16:55.545" v="1030" actId="20577"/>
        <pc:sldMkLst>
          <pc:docMk/>
          <pc:sldMk cId="4020306431" sldId="2353"/>
        </pc:sldMkLst>
        <pc:spChg chg="add mod ord">
          <ac:chgData name="Sarasin, Elise" userId="051ede2b-3008-44c0-bb19-c9bb04b8c5c9" providerId="ADAL" clId="{69DA0C45-13BB-4F31-AF5E-CC171BEAD83D}" dt="2025-08-13T21:16:55.545" v="1030" actId="20577"/>
          <ac:spMkLst>
            <pc:docMk/>
            <pc:sldMk cId="4020306431" sldId="2353"/>
            <ac:spMk id="4" creationId="{A36B6461-2112-922E-1822-3F0D0062EDC2}"/>
          </ac:spMkLst>
        </pc:spChg>
        <pc:picChg chg="add mod">
          <ac:chgData name="Sarasin, Elise" userId="051ede2b-3008-44c0-bb19-c9bb04b8c5c9" providerId="ADAL" clId="{69DA0C45-13BB-4F31-AF5E-CC171BEAD83D}" dt="2025-08-13T21:16:32.287" v="978" actId="1076"/>
          <ac:picMkLst>
            <pc:docMk/>
            <pc:sldMk cId="4020306431" sldId="2353"/>
            <ac:picMk id="5" creationId="{BC1CE58E-B0B0-F762-7432-10B4CB89448F}"/>
          </ac:picMkLst>
        </pc:picChg>
      </pc:sldChg>
      <pc:sldChg chg="add">
        <pc:chgData name="Sarasin, Elise" userId="051ede2b-3008-44c0-bb19-c9bb04b8c5c9" providerId="ADAL" clId="{69DA0C45-13BB-4F31-AF5E-CC171BEAD83D}" dt="2025-08-13T21:18:07.805" v="1042"/>
        <pc:sldMkLst>
          <pc:docMk/>
          <pc:sldMk cId="4221317653" sldId="2354"/>
        </pc:sldMkLst>
      </pc:sldChg>
      <pc:sldChg chg="add">
        <pc:chgData name="Sarasin, Elise" userId="051ede2b-3008-44c0-bb19-c9bb04b8c5c9" providerId="ADAL" clId="{69DA0C45-13BB-4F31-AF5E-CC171BEAD83D}" dt="2025-08-13T21:18:07.805" v="1042"/>
        <pc:sldMkLst>
          <pc:docMk/>
          <pc:sldMk cId="1355283879" sldId="2355"/>
        </pc:sldMkLst>
      </pc:sldChg>
      <pc:sldChg chg="add">
        <pc:chgData name="Sarasin, Elise" userId="051ede2b-3008-44c0-bb19-c9bb04b8c5c9" providerId="ADAL" clId="{69DA0C45-13BB-4F31-AF5E-CC171BEAD83D}" dt="2025-08-13T21:18:32.679" v="1045"/>
        <pc:sldMkLst>
          <pc:docMk/>
          <pc:sldMk cId="3022798612" sldId="2356"/>
        </pc:sldMkLst>
      </pc:sldChg>
      <pc:sldChg chg="delSp modSp add mod">
        <pc:chgData name="Sarasin, Elise" userId="051ede2b-3008-44c0-bb19-c9bb04b8c5c9" providerId="ADAL" clId="{69DA0C45-13BB-4F31-AF5E-CC171BEAD83D}" dt="2025-08-20T18:45:15.088" v="1285" actId="962"/>
        <pc:sldMkLst>
          <pc:docMk/>
          <pc:sldMk cId="3480625906" sldId="2357"/>
        </pc:sldMkLst>
        <pc:picChg chg="mod">
          <ac:chgData name="Sarasin, Elise" userId="051ede2b-3008-44c0-bb19-c9bb04b8c5c9" providerId="ADAL" clId="{69DA0C45-13BB-4F31-AF5E-CC171BEAD83D}" dt="2025-08-20T18:45:15.088" v="1285" actId="962"/>
          <ac:picMkLst>
            <pc:docMk/>
            <pc:sldMk cId="3480625906" sldId="2357"/>
            <ac:picMk id="10" creationId="{203C82A0-FF8C-F2AF-E45F-44E1965D3BF2}"/>
          </ac:picMkLst>
        </pc:picChg>
      </pc:sldChg>
      <pc:sldChg chg="delSp modSp add mod">
        <pc:chgData name="Sarasin, Elise" userId="051ede2b-3008-44c0-bb19-c9bb04b8c5c9" providerId="ADAL" clId="{69DA0C45-13BB-4F31-AF5E-CC171BEAD83D}" dt="2025-08-20T18:45:35.785" v="1335" actId="962"/>
        <pc:sldMkLst>
          <pc:docMk/>
          <pc:sldMk cId="3606906630" sldId="2358"/>
        </pc:sldMkLst>
        <pc:picChg chg="mod">
          <ac:chgData name="Sarasin, Elise" userId="051ede2b-3008-44c0-bb19-c9bb04b8c5c9" providerId="ADAL" clId="{69DA0C45-13BB-4F31-AF5E-CC171BEAD83D}" dt="2025-08-20T18:45:35.785" v="1335" actId="962"/>
          <ac:picMkLst>
            <pc:docMk/>
            <pc:sldMk cId="3606906630" sldId="2358"/>
            <ac:picMk id="9" creationId="{88EABF6C-2D39-041B-A7E6-7106BCD1A5DA}"/>
          </ac:picMkLst>
        </pc:picChg>
      </pc:sldChg>
      <pc:sldChg chg="add">
        <pc:chgData name="Sarasin, Elise" userId="051ede2b-3008-44c0-bb19-c9bb04b8c5c9" providerId="ADAL" clId="{69DA0C45-13BB-4F31-AF5E-CC171BEAD83D}" dt="2025-08-21T15:56:26.457" v="1361"/>
        <pc:sldMkLst>
          <pc:docMk/>
          <pc:sldMk cId="3531330126" sldId="2359"/>
        </pc:sldMkLst>
      </pc:sldChg>
      <pc:sldChg chg="add">
        <pc:chgData name="Sarasin, Elise" userId="051ede2b-3008-44c0-bb19-c9bb04b8c5c9" providerId="ADAL" clId="{69DA0C45-13BB-4F31-AF5E-CC171BEAD83D}" dt="2025-08-21T15:56:26.457" v="1361"/>
        <pc:sldMkLst>
          <pc:docMk/>
          <pc:sldMk cId="1528925570" sldId="2370"/>
        </pc:sldMkLst>
      </pc:sldChg>
      <pc:sldChg chg="add">
        <pc:chgData name="Sarasin, Elise" userId="051ede2b-3008-44c0-bb19-c9bb04b8c5c9" providerId="ADAL" clId="{69DA0C45-13BB-4F31-AF5E-CC171BEAD83D}" dt="2025-08-21T15:56:26.457" v="1361"/>
        <pc:sldMkLst>
          <pc:docMk/>
          <pc:sldMk cId="945929723" sldId="2371"/>
        </pc:sldMkLst>
      </pc:sldChg>
      <pc:sldChg chg="add">
        <pc:chgData name="Sarasin, Elise" userId="051ede2b-3008-44c0-bb19-c9bb04b8c5c9" providerId="ADAL" clId="{69DA0C45-13BB-4F31-AF5E-CC171BEAD83D}" dt="2025-08-21T15:56:26.457" v="1361"/>
        <pc:sldMkLst>
          <pc:docMk/>
          <pc:sldMk cId="2334413226" sldId="2372"/>
        </pc:sldMkLst>
      </pc:sldChg>
      <pc:sldChg chg="add modNotesTx">
        <pc:chgData name="Sarasin, Elise" userId="051ede2b-3008-44c0-bb19-c9bb04b8c5c9" providerId="ADAL" clId="{69DA0C45-13BB-4F31-AF5E-CC171BEAD83D}" dt="2025-08-25T18:17:28.803" v="1541" actId="20577"/>
        <pc:sldMkLst>
          <pc:docMk/>
          <pc:sldMk cId="359943755" sldId="2373"/>
        </pc:sldMkLst>
      </pc:sldChg>
      <pc:sldChg chg="add modNotesTx">
        <pc:chgData name="Sarasin, Elise" userId="051ede2b-3008-44c0-bb19-c9bb04b8c5c9" providerId="ADAL" clId="{69DA0C45-13BB-4F31-AF5E-CC171BEAD83D}" dt="2025-08-25T18:18:48.885" v="1560" actId="20577"/>
        <pc:sldMkLst>
          <pc:docMk/>
          <pc:sldMk cId="930292569" sldId="2374"/>
        </pc:sldMkLst>
      </pc:sldChg>
    </pc:docChg>
  </pc:docChgLst>
  <pc:docChgLst>
    <pc:chgData name="Royer, David J" userId="S::d359r581@home.ku.edu::ebaffb31-5ece-4bcc-af46-ab956e024a9d" providerId="AD" clId="Web-{D4141E00-7D95-4CED-88B9-669FA28FD266}"/>
    <pc:docChg chg="addSld delSld modSld modSection">
      <pc:chgData name="Royer, David J" userId="S::d359r581@home.ku.edu::ebaffb31-5ece-4bcc-af46-ab956e024a9d" providerId="AD" clId="Web-{D4141E00-7D95-4CED-88B9-669FA28FD266}" dt="2024-11-05T14:41:21.991" v="84" actId="1076"/>
      <pc:docMkLst>
        <pc:docMk/>
      </pc:docMkLst>
      <pc:sldChg chg="modSp">
        <pc:chgData name="Royer, David J" userId="S::d359r581@home.ku.edu::ebaffb31-5ece-4bcc-af46-ab956e024a9d" providerId="AD" clId="Web-{D4141E00-7D95-4CED-88B9-669FA28FD266}" dt="2024-11-05T14:24:43.792" v="10" actId="20577"/>
        <pc:sldMkLst>
          <pc:docMk/>
          <pc:sldMk cId="3929194274" sldId="334"/>
        </pc:sldMkLst>
      </pc:sldChg>
      <pc:sldChg chg="add">
        <pc:chgData name="Royer, David J" userId="S::d359r581@home.ku.edu::ebaffb31-5ece-4bcc-af46-ab956e024a9d" providerId="AD" clId="Web-{D4141E00-7D95-4CED-88B9-669FA28FD266}" dt="2024-11-05T14:33:15.126" v="30"/>
        <pc:sldMkLst>
          <pc:docMk/>
          <pc:sldMk cId="595348104" sldId="1255"/>
        </pc:sldMkLst>
      </pc:sldChg>
      <pc:sldChg chg="del">
        <pc:chgData name="Royer, David J" userId="S::d359r581@home.ku.edu::ebaffb31-5ece-4bcc-af46-ab956e024a9d" providerId="AD" clId="Web-{D4141E00-7D95-4CED-88B9-669FA28FD266}" dt="2024-11-05T14:33:36.923" v="31"/>
        <pc:sldMkLst>
          <pc:docMk/>
          <pc:sldMk cId="3871816467" sldId="1433"/>
        </pc:sldMkLst>
      </pc:sldChg>
      <pc:sldChg chg="addSp delSp">
        <pc:chgData name="Royer, David J" userId="S::d359r581@home.ku.edu::ebaffb31-5ece-4bcc-af46-ab956e024a9d" providerId="AD" clId="Web-{D4141E00-7D95-4CED-88B9-669FA28FD266}" dt="2024-11-05T14:28:50.264" v="24"/>
        <pc:sldMkLst>
          <pc:docMk/>
          <pc:sldMk cId="1764742822" sldId="1652"/>
        </pc:sldMkLst>
      </pc:sldChg>
      <pc:sldChg chg="modSp">
        <pc:chgData name="Royer, David J" userId="S::d359r581@home.ku.edu::ebaffb31-5ece-4bcc-af46-ab956e024a9d" providerId="AD" clId="Web-{D4141E00-7D95-4CED-88B9-669FA28FD266}" dt="2024-11-05T14:25:09.980" v="12" actId="14100"/>
        <pc:sldMkLst>
          <pc:docMk/>
          <pc:sldMk cId="2907856190" sldId="1929"/>
        </pc:sldMkLst>
      </pc:sldChg>
      <pc:sldChg chg="modSp">
        <pc:chgData name="Royer, David J" userId="S::d359r581@home.ku.edu::ebaffb31-5ece-4bcc-af46-ab956e024a9d" providerId="AD" clId="Web-{D4141E00-7D95-4CED-88B9-669FA28FD266}" dt="2024-11-05T14:41:21.991" v="84" actId="1076"/>
        <pc:sldMkLst>
          <pc:docMk/>
          <pc:sldMk cId="2627314331" sldId="1954"/>
        </pc:sldMkLst>
      </pc:sldChg>
      <pc:sldChg chg="modSp">
        <pc:chgData name="Royer, David J" userId="S::d359r581@home.ku.edu::ebaffb31-5ece-4bcc-af46-ab956e024a9d" providerId="AD" clId="Web-{D4141E00-7D95-4CED-88B9-669FA28FD266}" dt="2024-11-05T14:30:42.859" v="26"/>
        <pc:sldMkLst>
          <pc:docMk/>
          <pc:sldMk cId="2689645220" sldId="2031"/>
        </pc:sldMkLst>
      </pc:sldChg>
      <pc:sldChg chg="modSp">
        <pc:chgData name="Royer, David J" userId="S::d359r581@home.ku.edu::ebaffb31-5ece-4bcc-af46-ab956e024a9d" providerId="AD" clId="Web-{D4141E00-7D95-4CED-88B9-669FA28FD266}" dt="2024-11-05T14:31:56.063" v="29" actId="1076"/>
        <pc:sldMkLst>
          <pc:docMk/>
          <pc:sldMk cId="3647329397" sldId="2032"/>
        </pc:sldMkLst>
      </pc:sldChg>
      <pc:sldChg chg="modSp">
        <pc:chgData name="Royer, David J" userId="S::d359r581@home.ku.edu::ebaffb31-5ece-4bcc-af46-ab956e024a9d" providerId="AD" clId="Web-{D4141E00-7D95-4CED-88B9-669FA28FD266}" dt="2024-11-05T14:30:18.421" v="25"/>
        <pc:sldMkLst>
          <pc:docMk/>
          <pc:sldMk cId="3811964002" sldId="2081"/>
        </pc:sldMkLst>
      </pc:sldChg>
      <pc:sldChg chg="modSp">
        <pc:chgData name="Royer, David J" userId="S::d359r581@home.ku.edu::ebaffb31-5ece-4bcc-af46-ab956e024a9d" providerId="AD" clId="Web-{D4141E00-7D95-4CED-88B9-669FA28FD266}" dt="2024-11-05T14:35:54.315" v="33"/>
        <pc:sldMkLst>
          <pc:docMk/>
          <pc:sldMk cId="1159434423" sldId="2082"/>
        </pc:sldMkLst>
      </pc:sldChg>
      <pc:sldChg chg="modSp mod modClrScheme chgLayout">
        <pc:chgData name="Royer, David J" userId="S::d359r581@home.ku.edu::ebaffb31-5ece-4bcc-af46-ab956e024a9d" providerId="AD" clId="Web-{D4141E00-7D95-4CED-88B9-669FA28FD266}" dt="2024-11-05T14:27:21.606" v="22" actId="1076"/>
        <pc:sldMkLst>
          <pc:docMk/>
          <pc:sldMk cId="2329577382" sldId="2084"/>
        </pc:sldMkLst>
      </pc:sldChg>
      <pc:sldChg chg="modSp">
        <pc:chgData name="Royer, David J" userId="S::d359r581@home.ku.edu::ebaffb31-5ece-4bcc-af46-ab956e024a9d" providerId="AD" clId="Web-{D4141E00-7D95-4CED-88B9-669FA28FD266}" dt="2024-11-05T14:34:29.674" v="32" actId="1076"/>
        <pc:sldMkLst>
          <pc:docMk/>
          <pc:sldMk cId="3904014617" sldId="2092"/>
        </pc:sldMkLst>
      </pc:sldChg>
    </pc:docChg>
  </pc:docChgLst>
  <pc:docChgLst>
    <pc:chgData name="Sarasin, Elise" userId="051ede2b-3008-44c0-bb19-c9bb04b8c5c9" providerId="ADAL" clId="{AB1009A5-49D2-4D1D-B4D5-7556850C86D4}"/>
    <pc:docChg chg="custSel addSld delSld modSld sldOrd modSection">
      <pc:chgData name="Sarasin, Elise" userId="051ede2b-3008-44c0-bb19-c9bb04b8c5c9" providerId="ADAL" clId="{AB1009A5-49D2-4D1D-B4D5-7556850C86D4}" dt="2024-11-06T18:31:13.236" v="91" actId="47"/>
      <pc:docMkLst>
        <pc:docMk/>
      </pc:docMkLst>
      <pc:sldChg chg="modNotesTx">
        <pc:chgData name="Sarasin, Elise" userId="051ede2b-3008-44c0-bb19-c9bb04b8c5c9" providerId="ADAL" clId="{AB1009A5-49D2-4D1D-B4D5-7556850C86D4}" dt="2024-11-06T18:30:42.879" v="90" actId="20577"/>
        <pc:sldMkLst>
          <pc:docMk/>
          <pc:sldMk cId="704874430" sldId="1305"/>
        </pc:sldMkLst>
      </pc:sldChg>
      <pc:sldChg chg="del mod modShow">
        <pc:chgData name="Sarasin, Elise" userId="051ede2b-3008-44c0-bb19-c9bb04b8c5c9" providerId="ADAL" clId="{AB1009A5-49D2-4D1D-B4D5-7556850C86D4}" dt="2024-11-06T18:31:13.236" v="91" actId="47"/>
        <pc:sldMkLst>
          <pc:docMk/>
          <pc:sldMk cId="906723867" sldId="1894"/>
        </pc:sldMkLst>
      </pc:sldChg>
      <pc:sldChg chg="del mod modShow">
        <pc:chgData name="Sarasin, Elise" userId="051ede2b-3008-44c0-bb19-c9bb04b8c5c9" providerId="ADAL" clId="{AB1009A5-49D2-4D1D-B4D5-7556850C86D4}" dt="2024-11-06T18:31:13.236" v="91" actId="47"/>
        <pc:sldMkLst>
          <pc:docMk/>
          <pc:sldMk cId="923288599" sldId="2020"/>
        </pc:sldMkLst>
      </pc:sldChg>
      <pc:sldChg chg="del mod modShow">
        <pc:chgData name="Sarasin, Elise" userId="051ede2b-3008-44c0-bb19-c9bb04b8c5c9" providerId="ADAL" clId="{AB1009A5-49D2-4D1D-B4D5-7556850C86D4}" dt="2024-11-06T18:31:13.236" v="91" actId="47"/>
        <pc:sldMkLst>
          <pc:docMk/>
          <pc:sldMk cId="3577288692" sldId="2021"/>
        </pc:sldMkLst>
      </pc:sldChg>
      <pc:sldChg chg="addSp delSp modSp new mod ord modClrScheme chgLayout">
        <pc:chgData name="Sarasin, Elise" userId="051ede2b-3008-44c0-bb19-c9bb04b8c5c9" providerId="ADAL" clId="{AB1009A5-49D2-4D1D-B4D5-7556850C86D4}" dt="2024-11-06T18:28:34.070" v="75"/>
        <pc:sldMkLst>
          <pc:docMk/>
          <pc:sldMk cId="32595322" sldId="2111"/>
        </pc:sldMkLst>
      </pc:sldChg>
      <pc:sldChg chg="addSp delSp modSp new mod ord modClrScheme chgLayout">
        <pc:chgData name="Sarasin, Elise" userId="051ede2b-3008-44c0-bb19-c9bb04b8c5c9" providerId="ADAL" clId="{AB1009A5-49D2-4D1D-B4D5-7556850C86D4}" dt="2024-11-06T18:30:03.967" v="82" actId="1076"/>
        <pc:sldMkLst>
          <pc:docMk/>
          <pc:sldMk cId="2831777182" sldId="2112"/>
        </pc:sldMkLst>
      </pc:sldChg>
      <pc:sldChg chg="addSp modSp new">
        <pc:chgData name="Sarasin, Elise" userId="051ede2b-3008-44c0-bb19-c9bb04b8c5c9" providerId="ADAL" clId="{AB1009A5-49D2-4D1D-B4D5-7556850C86D4}" dt="2024-11-06T18:30:27.639" v="88" actId="1076"/>
        <pc:sldMkLst>
          <pc:docMk/>
          <pc:sldMk cId="2578805870" sldId="2113"/>
        </pc:sldMkLst>
      </pc:sldChg>
    </pc:docChg>
  </pc:docChgLst>
  <pc:docChgLst>
    <pc:chgData name="Sarasin, Elise" userId="051ede2b-3008-44c0-bb19-c9bb04b8c5c9" providerId="ADAL" clId="{4DC465BB-36D2-4D1E-B32E-F5FAEBBD6015}"/>
    <pc:docChg chg="undo custSel addSld delSld modSld modSection">
      <pc:chgData name="Sarasin, Elise" userId="051ede2b-3008-44c0-bb19-c9bb04b8c5c9" providerId="ADAL" clId="{4DC465BB-36D2-4D1E-B32E-F5FAEBBD6015}" dt="2024-11-07T13:31:55.339" v="71" actId="478"/>
      <pc:docMkLst>
        <pc:docMk/>
      </pc:docMkLst>
      <pc:sldChg chg="modSp add mod">
        <pc:chgData name="Sarasin, Elise" userId="051ede2b-3008-44c0-bb19-c9bb04b8c5c9" providerId="ADAL" clId="{4DC465BB-36D2-4D1E-B32E-F5FAEBBD6015}" dt="2024-11-07T13:27:04.417" v="13" actId="14100"/>
        <pc:sldMkLst>
          <pc:docMk/>
          <pc:sldMk cId="807897580" sldId="706"/>
        </pc:sldMkLst>
      </pc:sldChg>
      <pc:sldChg chg="add del">
        <pc:chgData name="Sarasin, Elise" userId="051ede2b-3008-44c0-bb19-c9bb04b8c5c9" providerId="ADAL" clId="{4DC465BB-36D2-4D1E-B32E-F5FAEBBD6015}" dt="2024-11-07T13:31:00.868" v="65" actId="47"/>
        <pc:sldMkLst>
          <pc:docMk/>
          <pc:sldMk cId="1008470295" sldId="749"/>
        </pc:sldMkLst>
      </pc:sldChg>
      <pc:sldChg chg="addSp delSp modSp add mod delAnim modAnim">
        <pc:chgData name="Sarasin, Elise" userId="051ede2b-3008-44c0-bb19-c9bb04b8c5c9" providerId="ADAL" clId="{4DC465BB-36D2-4D1E-B32E-F5FAEBBD6015}" dt="2024-11-07T13:31:55.339" v="71" actId="478"/>
        <pc:sldMkLst>
          <pc:docMk/>
          <pc:sldMk cId="1864066153" sldId="1597"/>
        </pc:sldMkLst>
      </pc:sldChg>
    </pc:docChg>
  </pc:docChgLst>
  <pc:docChgLst>
    <pc:chgData name="Aschliman, Matthew Bruce" userId="S::m917a943@home.ku.edu::78939591-ff4f-42c9-a700-bf6eb436bfa5" providerId="AD" clId="Web-{6B5E25AC-9E36-4C42-6FEE-1E72D3B3B0B3}"/>
    <pc:docChg chg="addSld modSld modSection">
      <pc:chgData name="Aschliman, Matthew Bruce" userId="S::m917a943@home.ku.edu::78939591-ff4f-42c9-a700-bf6eb436bfa5" providerId="AD" clId="Web-{6B5E25AC-9E36-4C42-6FEE-1E72D3B3B0B3}" dt="2025-08-27T22:30:33.962" v="79" actId="1076"/>
      <pc:docMkLst>
        <pc:docMk/>
      </pc:docMkLst>
      <pc:sldChg chg="addSp delSp modSp">
        <pc:chgData name="Aschliman, Matthew Bruce" userId="S::m917a943@home.ku.edu::78939591-ff4f-42c9-a700-bf6eb436bfa5" providerId="AD" clId="Web-{6B5E25AC-9E36-4C42-6FEE-1E72D3B3B0B3}" dt="2025-08-27T22:29:32.707" v="72"/>
        <pc:sldMkLst>
          <pc:docMk/>
          <pc:sldMk cId="2677867066" sldId="339"/>
        </pc:sldMkLst>
      </pc:sldChg>
      <pc:sldChg chg="addSp modSp">
        <pc:chgData name="Aschliman, Matthew Bruce" userId="S::m917a943@home.ku.edu::78939591-ff4f-42c9-a700-bf6eb436bfa5" providerId="AD" clId="Web-{6B5E25AC-9E36-4C42-6FEE-1E72D3B3B0B3}" dt="2025-08-27T22:18:30.955" v="38" actId="1076"/>
        <pc:sldMkLst>
          <pc:docMk/>
          <pc:sldMk cId="3672816631" sldId="1616"/>
        </pc:sldMkLst>
        <pc:spChg chg="add mod ord">
          <ac:chgData name="Aschliman, Matthew Bruce" userId="S::m917a943@home.ku.edu::78939591-ff4f-42c9-a700-bf6eb436bfa5" providerId="AD" clId="Web-{6B5E25AC-9E36-4C42-6FEE-1E72D3B3B0B3}" dt="2025-08-27T22:18:30.955" v="38" actId="1076"/>
          <ac:spMkLst>
            <pc:docMk/>
            <pc:sldMk cId="3672816631" sldId="1616"/>
            <ac:spMk id="4" creationId="{CC200B25-1F33-AC42-7479-92AD1D164782}"/>
          </ac:spMkLst>
        </pc:spChg>
        <pc:picChg chg="add mod">
          <ac:chgData name="Aschliman, Matthew Bruce" userId="S::m917a943@home.ku.edu::78939591-ff4f-42c9-a700-bf6eb436bfa5" providerId="AD" clId="Web-{6B5E25AC-9E36-4C42-6FEE-1E72D3B3B0B3}" dt="2025-08-27T22:18:25.627" v="37" actId="1076"/>
          <ac:picMkLst>
            <pc:docMk/>
            <pc:sldMk cId="3672816631" sldId="1616"/>
            <ac:picMk id="3" creationId="{E4915AA0-963C-0FC5-2668-BEF9BD016037}"/>
          </ac:picMkLst>
        </pc:picChg>
      </pc:sldChg>
      <pc:sldChg chg="addSp modSp">
        <pc:chgData name="Aschliman, Matthew Bruce" userId="S::m917a943@home.ku.edu::78939591-ff4f-42c9-a700-bf6eb436bfa5" providerId="AD" clId="Web-{6B5E25AC-9E36-4C42-6FEE-1E72D3B3B0B3}" dt="2025-08-27T22:22:45.107" v="42" actId="1076"/>
        <pc:sldMkLst>
          <pc:docMk/>
          <pc:sldMk cId="3880880712" sldId="1617"/>
        </pc:sldMkLst>
        <pc:spChg chg="add mod">
          <ac:chgData name="Aschliman, Matthew Bruce" userId="S::m917a943@home.ku.edu::78939591-ff4f-42c9-a700-bf6eb436bfa5" providerId="AD" clId="Web-{6B5E25AC-9E36-4C42-6FEE-1E72D3B3B0B3}" dt="2025-08-27T22:22:45.107" v="42" actId="1076"/>
          <ac:spMkLst>
            <pc:docMk/>
            <pc:sldMk cId="3880880712" sldId="1617"/>
            <ac:spMk id="3" creationId="{CC200B25-1F33-AC42-7479-92AD1D164782}"/>
          </ac:spMkLst>
        </pc:spChg>
        <pc:picChg chg="add mod">
          <ac:chgData name="Aschliman, Matthew Bruce" userId="S::m917a943@home.ku.edu::78939591-ff4f-42c9-a700-bf6eb436bfa5" providerId="AD" clId="Web-{6B5E25AC-9E36-4C42-6FEE-1E72D3B3B0B3}" dt="2025-08-27T22:22:37.764" v="41" actId="1076"/>
          <ac:picMkLst>
            <pc:docMk/>
            <pc:sldMk cId="3880880712" sldId="1617"/>
            <ac:picMk id="6" creationId="{4E6A434A-AFE4-781E-C4FF-79D4BF68E003}"/>
          </ac:picMkLst>
        </pc:picChg>
      </pc:sldChg>
      <pc:sldChg chg="addSp modSp">
        <pc:chgData name="Aschliman, Matthew Bruce" userId="S::m917a943@home.ku.edu::78939591-ff4f-42c9-a700-bf6eb436bfa5" providerId="AD" clId="Web-{6B5E25AC-9E36-4C42-6FEE-1E72D3B3B0B3}" dt="2025-08-27T19:42:56.293" v="6"/>
        <pc:sldMkLst>
          <pc:docMk/>
          <pc:sldMk cId="1708404850" sldId="2028"/>
        </pc:sldMkLst>
      </pc:sldChg>
      <pc:sldChg chg="addSp modSp">
        <pc:chgData name="Aschliman, Matthew Bruce" userId="S::m917a943@home.ku.edu::78939591-ff4f-42c9-a700-bf6eb436bfa5" providerId="AD" clId="Web-{6B5E25AC-9E36-4C42-6FEE-1E72D3B3B0B3}" dt="2025-08-27T22:11:50.383" v="25" actId="1076"/>
        <pc:sldMkLst>
          <pc:docMk/>
          <pc:sldMk cId="3647329397" sldId="2032"/>
        </pc:sldMkLst>
      </pc:sldChg>
      <pc:sldChg chg="addSp modSp">
        <pc:chgData name="Aschliman, Matthew Bruce" userId="S::m917a943@home.ku.edu::78939591-ff4f-42c9-a700-bf6eb436bfa5" providerId="AD" clId="Web-{6B5E25AC-9E36-4C42-6FEE-1E72D3B3B0B3}" dt="2025-08-27T19:49:41.153" v="11" actId="1076"/>
        <pc:sldMkLst>
          <pc:docMk/>
          <pc:sldMk cId="3614946172" sldId="2035"/>
        </pc:sldMkLst>
      </pc:sldChg>
      <pc:sldChg chg="addSp modSp">
        <pc:chgData name="Aschliman, Matthew Bruce" userId="S::m917a943@home.ku.edu::78939591-ff4f-42c9-a700-bf6eb436bfa5" providerId="AD" clId="Web-{6B5E25AC-9E36-4C42-6FEE-1E72D3B3B0B3}" dt="2025-08-27T22:15:38.375" v="31" actId="1076"/>
        <pc:sldMkLst>
          <pc:docMk/>
          <pc:sldMk cId="1262990227" sldId="2040"/>
        </pc:sldMkLst>
        <pc:spChg chg="add mod ord">
          <ac:chgData name="Aschliman, Matthew Bruce" userId="S::m917a943@home.ku.edu::78939591-ff4f-42c9-a700-bf6eb436bfa5" providerId="AD" clId="Web-{6B5E25AC-9E36-4C42-6FEE-1E72D3B3B0B3}" dt="2025-08-27T22:15:38.375" v="31" actId="1076"/>
          <ac:spMkLst>
            <pc:docMk/>
            <pc:sldMk cId="1262990227" sldId="2040"/>
            <ac:spMk id="10" creationId="{CC200B25-1F33-AC42-7479-92AD1D164782}"/>
          </ac:spMkLst>
        </pc:spChg>
        <pc:picChg chg="add mod">
          <ac:chgData name="Aschliman, Matthew Bruce" userId="S::m917a943@home.ku.edu::78939591-ff4f-42c9-a700-bf6eb436bfa5" providerId="AD" clId="Web-{6B5E25AC-9E36-4C42-6FEE-1E72D3B3B0B3}" dt="2025-08-27T22:15:12.405" v="28" actId="1076"/>
          <ac:picMkLst>
            <pc:docMk/>
            <pc:sldMk cId="1262990227" sldId="2040"/>
            <ac:picMk id="6" creationId="{743E2956-037C-D7F3-533B-C66CC7B00D43}"/>
          </ac:picMkLst>
        </pc:picChg>
      </pc:sldChg>
      <pc:sldChg chg="addSp modSp">
        <pc:chgData name="Aschliman, Matthew Bruce" userId="S::m917a943@home.ku.edu::78939591-ff4f-42c9-a700-bf6eb436bfa5" providerId="AD" clId="Web-{6B5E25AC-9E36-4C42-6FEE-1E72D3B3B0B3}" dt="2025-08-27T22:26:17.598" v="66" actId="1076"/>
        <pc:sldMkLst>
          <pc:docMk/>
          <pc:sldMk cId="4221317653" sldId="2354"/>
        </pc:sldMkLst>
      </pc:sldChg>
      <pc:sldChg chg="addSp modSp add replId">
        <pc:chgData name="Aschliman, Matthew Bruce" userId="S::m917a943@home.ku.edu::78939591-ff4f-42c9-a700-bf6eb436bfa5" providerId="AD" clId="Web-{6B5E25AC-9E36-4C42-6FEE-1E72D3B3B0B3}" dt="2025-08-27T22:30:33.962" v="79" actId="1076"/>
        <pc:sldMkLst>
          <pc:docMk/>
          <pc:sldMk cId="3332908493" sldId="2377"/>
        </pc:sldMkLst>
      </pc:sldChg>
    </pc:docChg>
  </pc:docChgLst>
  <pc:docChgLst>
    <pc:chgData name="Buckman, Mark" userId="143108ed-1948-4344-b71d-df851b3c54dd" providerId="ADAL" clId="{2D1EFBEB-DC21-4CE2-BCC4-819B12110694}"/>
    <pc:docChg chg="modSld">
      <pc:chgData name="Buckman, Mark" userId="143108ed-1948-4344-b71d-df851b3c54dd" providerId="ADAL" clId="{2D1EFBEB-DC21-4CE2-BCC4-819B12110694}" dt="2023-10-12T21:44:54.777" v="2" actId="729"/>
      <pc:docMkLst>
        <pc:docMk/>
      </pc:docMkLst>
      <pc:sldChg chg="mod modShow">
        <pc:chgData name="Buckman, Mark" userId="143108ed-1948-4344-b71d-df851b3c54dd" providerId="ADAL" clId="{2D1EFBEB-DC21-4CE2-BCC4-819B12110694}" dt="2023-10-12T21:44:45.907" v="1" actId="729"/>
        <pc:sldMkLst>
          <pc:docMk/>
          <pc:sldMk cId="358305998" sldId="1758"/>
        </pc:sldMkLst>
      </pc:sldChg>
      <pc:sldChg chg="mod modShow">
        <pc:chgData name="Buckman, Mark" userId="143108ed-1948-4344-b71d-df851b3c54dd" providerId="ADAL" clId="{2D1EFBEB-DC21-4CE2-BCC4-819B12110694}" dt="2023-10-12T21:44:54.777" v="2" actId="729"/>
        <pc:sldMkLst>
          <pc:docMk/>
          <pc:sldMk cId="2640098194" sldId="1762"/>
        </pc:sldMkLst>
      </pc:sldChg>
      <pc:sldChg chg="mod modShow">
        <pc:chgData name="Buckman, Mark" userId="143108ed-1948-4344-b71d-df851b3c54dd" providerId="ADAL" clId="{2D1EFBEB-DC21-4CE2-BCC4-819B12110694}" dt="2023-10-12T21:44:42.892" v="0" actId="729"/>
        <pc:sldMkLst>
          <pc:docMk/>
          <pc:sldMk cId="2172977054" sldId="1884"/>
        </pc:sldMkLst>
      </pc:sldChg>
    </pc:docChg>
  </pc:docChgLst>
  <pc:docChgLst>
    <pc:chgData name="Wendy Oakes" userId="S::wendy.oakes_asu.edu#ext#@kansas.onmicrosoft.com::2e8a6244-b545-461d-a2d5-8205ea4c66f5" providerId="AD" clId="Web-{05A83BAA-35E2-301F-1A10-8174AB5F57B1}"/>
    <pc:docChg chg="modSld">
      <pc:chgData name="Wendy Oakes" userId="S::wendy.oakes_asu.edu#ext#@kansas.onmicrosoft.com::2e8a6244-b545-461d-a2d5-8205ea4c66f5" providerId="AD" clId="Web-{05A83BAA-35E2-301F-1A10-8174AB5F57B1}" dt="2022-10-03T21:21:56.032" v="0" actId="1076"/>
      <pc:docMkLst>
        <pc:docMk/>
      </pc:docMkLst>
      <pc:sldChg chg="modSp">
        <pc:chgData name="Wendy Oakes" userId="S::wendy.oakes_asu.edu#ext#@kansas.onmicrosoft.com::2e8a6244-b545-461d-a2d5-8205ea4c66f5" providerId="AD" clId="Web-{05A83BAA-35E2-301F-1A10-8174AB5F57B1}" dt="2022-10-03T21:21:56.032" v="0" actId="1076"/>
        <pc:sldMkLst>
          <pc:docMk/>
          <pc:sldMk cId="2534278253" sldId="773"/>
        </pc:sldMkLst>
      </pc:sldChg>
    </pc:docChg>
  </pc:docChgLst>
  <pc:docChgLst>
    <pc:chgData name="Bernard, Allison M" userId="7cd67125-3436-42b8-b83a-bbe37ba15a4e" providerId="ADAL" clId="{D2BBB239-699E-4929-ABD9-62B5638D09F1}"/>
    <pc:docChg chg="custSel addSld modSld">
      <pc:chgData name="Bernard, Allison M" userId="7cd67125-3436-42b8-b83a-bbe37ba15a4e" providerId="ADAL" clId="{D2BBB239-699E-4929-ABD9-62B5638D09F1}" dt="2023-08-22T16:38:35.586" v="53"/>
      <pc:docMkLst>
        <pc:docMk/>
      </pc:docMkLst>
      <pc:sldChg chg="delSp mod">
        <pc:chgData name="Bernard, Allison M" userId="7cd67125-3436-42b8-b83a-bbe37ba15a4e" providerId="ADAL" clId="{D2BBB239-699E-4929-ABD9-62B5638D09F1}" dt="2023-08-16T16:17:23.146" v="20" actId="478"/>
        <pc:sldMkLst>
          <pc:docMk/>
          <pc:sldMk cId="2436855566" sldId="986"/>
        </pc:sldMkLst>
      </pc:sldChg>
      <pc:sldChg chg="addSp delSp modSp mod modAnim">
        <pc:chgData name="Bernard, Allison M" userId="7cd67125-3436-42b8-b83a-bbe37ba15a4e" providerId="ADAL" clId="{D2BBB239-699E-4929-ABD9-62B5638D09F1}" dt="2023-07-31T16:43:19.699" v="17" actId="20577"/>
        <pc:sldMkLst>
          <pc:docMk/>
          <pc:sldMk cId="3069959999" sldId="1436"/>
        </pc:sldMkLst>
      </pc:sldChg>
      <pc:sldChg chg="addSp modSp mod modAnim">
        <pc:chgData name="Bernard, Allison M" userId="7cd67125-3436-42b8-b83a-bbe37ba15a4e" providerId="ADAL" clId="{D2BBB239-699E-4929-ABD9-62B5638D09F1}" dt="2023-07-31T16:55:15.183" v="19" actId="1076"/>
        <pc:sldMkLst>
          <pc:docMk/>
          <pc:sldMk cId="581133847" sldId="1634"/>
        </pc:sldMkLst>
      </pc:sldChg>
      <pc:sldChg chg="modSp mod">
        <pc:chgData name="Bernard, Allison M" userId="7cd67125-3436-42b8-b83a-bbe37ba15a4e" providerId="ADAL" clId="{D2BBB239-699E-4929-ABD9-62B5638D09F1}" dt="2023-08-16T16:42:16.155" v="22" actId="20577"/>
        <pc:sldMkLst>
          <pc:docMk/>
          <pc:sldMk cId="2557175512" sldId="1759"/>
        </pc:sldMkLst>
      </pc:sldChg>
      <pc:sldChg chg="modSp mod">
        <pc:chgData name="Bernard, Allison M" userId="7cd67125-3436-42b8-b83a-bbe37ba15a4e" providerId="ADAL" clId="{D2BBB239-699E-4929-ABD9-62B5638D09F1}" dt="2023-08-16T16:43:31.383" v="51" actId="20577"/>
        <pc:sldMkLst>
          <pc:docMk/>
          <pc:sldMk cId="464054343" sldId="1760"/>
        </pc:sldMkLst>
      </pc:sldChg>
      <pc:sldChg chg="modSp mod">
        <pc:chgData name="Bernard, Allison M" userId="7cd67125-3436-42b8-b83a-bbe37ba15a4e" providerId="ADAL" clId="{D2BBB239-699E-4929-ABD9-62B5638D09F1}" dt="2023-08-16T16:44:19.112" v="52" actId="20577"/>
        <pc:sldMkLst>
          <pc:docMk/>
          <pc:sldMk cId="2640098194" sldId="1762"/>
        </pc:sldMkLst>
      </pc:sldChg>
      <pc:sldChg chg="add">
        <pc:chgData name="Bernard, Allison M" userId="7cd67125-3436-42b8-b83a-bbe37ba15a4e" providerId="ADAL" clId="{D2BBB239-699E-4929-ABD9-62B5638D09F1}" dt="2023-08-22T16:38:35.586" v="53"/>
        <pc:sldMkLst>
          <pc:docMk/>
          <pc:sldMk cId="603526687" sldId="1852"/>
        </pc:sldMkLst>
      </pc:sldChg>
    </pc:docChg>
  </pc:docChgLst>
  <pc:docChgLst>
    <pc:chgData name="Lane, Kathleen" userId="d8586a00-d571-4eeb-bfc3-f42bf250439e" providerId="ADAL" clId="{CA497084-BF10-415E-8332-45C55B9F8233}"/>
    <pc:docChg chg="custSel delSld modSld modSection">
      <pc:chgData name="Lane, Kathleen" userId="d8586a00-d571-4eeb-bfc3-f42bf250439e" providerId="ADAL" clId="{CA497084-BF10-415E-8332-45C55B9F8233}" dt="2023-09-21T14:14:40.497" v="21" actId="2696"/>
      <pc:docMkLst>
        <pc:docMk/>
      </pc:docMkLst>
      <pc:sldChg chg="mod modShow">
        <pc:chgData name="Lane, Kathleen" userId="d8586a00-d571-4eeb-bfc3-f42bf250439e" providerId="ADAL" clId="{CA497084-BF10-415E-8332-45C55B9F8233}" dt="2023-09-21T14:09:06.034" v="14" actId="729"/>
        <pc:sldMkLst>
          <pc:docMk/>
          <pc:sldMk cId="207678121" sldId="619"/>
        </pc:sldMkLst>
      </pc:sldChg>
      <pc:sldChg chg="del">
        <pc:chgData name="Lane, Kathleen" userId="d8586a00-d571-4eeb-bfc3-f42bf250439e" providerId="ADAL" clId="{CA497084-BF10-415E-8332-45C55B9F8233}" dt="2023-09-21T14:10:23.401" v="17" actId="47"/>
        <pc:sldMkLst>
          <pc:docMk/>
          <pc:sldMk cId="0" sldId="835"/>
        </pc:sldMkLst>
      </pc:sldChg>
      <pc:sldChg chg="del">
        <pc:chgData name="Lane, Kathleen" userId="d8586a00-d571-4eeb-bfc3-f42bf250439e" providerId="ADAL" clId="{CA497084-BF10-415E-8332-45C55B9F8233}" dt="2023-09-21T14:14:40.497" v="21" actId="2696"/>
        <pc:sldMkLst>
          <pc:docMk/>
          <pc:sldMk cId="1659631156" sldId="896"/>
        </pc:sldMkLst>
      </pc:sldChg>
      <pc:sldChg chg="del">
        <pc:chgData name="Lane, Kathleen" userId="d8586a00-d571-4eeb-bfc3-f42bf250439e" providerId="ADAL" clId="{CA497084-BF10-415E-8332-45C55B9F8233}" dt="2023-09-21T14:10:17.659" v="16" actId="47"/>
        <pc:sldMkLst>
          <pc:docMk/>
          <pc:sldMk cId="768686963" sldId="982"/>
        </pc:sldMkLst>
      </pc:sldChg>
      <pc:sldChg chg="del">
        <pc:chgData name="Lane, Kathleen" userId="d8586a00-d571-4eeb-bfc3-f42bf250439e" providerId="ADAL" clId="{CA497084-BF10-415E-8332-45C55B9F8233}" dt="2023-09-21T14:10:17.659" v="16" actId="47"/>
        <pc:sldMkLst>
          <pc:docMk/>
          <pc:sldMk cId="792570688" sldId="988"/>
        </pc:sldMkLst>
      </pc:sldChg>
      <pc:sldChg chg="del">
        <pc:chgData name="Lane, Kathleen" userId="d8586a00-d571-4eeb-bfc3-f42bf250439e" providerId="ADAL" clId="{CA497084-BF10-415E-8332-45C55B9F8233}" dt="2023-09-21T14:10:17.659" v="16" actId="47"/>
        <pc:sldMkLst>
          <pc:docMk/>
          <pc:sldMk cId="3534703674" sldId="992"/>
        </pc:sldMkLst>
      </pc:sldChg>
      <pc:sldChg chg="del">
        <pc:chgData name="Lane, Kathleen" userId="d8586a00-d571-4eeb-bfc3-f42bf250439e" providerId="ADAL" clId="{CA497084-BF10-415E-8332-45C55B9F8233}" dt="2023-09-21T14:10:17.659" v="16" actId="47"/>
        <pc:sldMkLst>
          <pc:docMk/>
          <pc:sldMk cId="2988098953" sldId="1007"/>
        </pc:sldMkLst>
      </pc:sldChg>
      <pc:sldChg chg="del">
        <pc:chgData name="Lane, Kathleen" userId="d8586a00-d571-4eeb-bfc3-f42bf250439e" providerId="ADAL" clId="{CA497084-BF10-415E-8332-45C55B9F8233}" dt="2023-09-21T14:01:22.546" v="13" actId="2696"/>
        <pc:sldMkLst>
          <pc:docMk/>
          <pc:sldMk cId="3412130157" sldId="1113"/>
        </pc:sldMkLst>
      </pc:sldChg>
      <pc:sldChg chg="mod modShow">
        <pc:chgData name="Lane, Kathleen" userId="d8586a00-d571-4eeb-bfc3-f42bf250439e" providerId="ADAL" clId="{CA497084-BF10-415E-8332-45C55B9F8233}" dt="2023-09-21T13:59:03.510" v="10" actId="729"/>
        <pc:sldMkLst>
          <pc:docMk/>
          <pc:sldMk cId="3428357250" sldId="1429"/>
        </pc:sldMkLst>
      </pc:sldChg>
      <pc:sldChg chg="del">
        <pc:chgData name="Lane, Kathleen" userId="d8586a00-d571-4eeb-bfc3-f42bf250439e" providerId="ADAL" clId="{CA497084-BF10-415E-8332-45C55B9F8233}" dt="2023-09-21T14:10:01.131" v="15" actId="47"/>
        <pc:sldMkLst>
          <pc:docMk/>
          <pc:sldMk cId="1410271926" sldId="1442"/>
        </pc:sldMkLst>
      </pc:sldChg>
      <pc:sldChg chg="del">
        <pc:chgData name="Lane, Kathleen" userId="d8586a00-d571-4eeb-bfc3-f42bf250439e" providerId="ADAL" clId="{CA497084-BF10-415E-8332-45C55B9F8233}" dt="2023-09-21T14:10:17.659" v="16" actId="47"/>
        <pc:sldMkLst>
          <pc:docMk/>
          <pc:sldMk cId="1017797357" sldId="1443"/>
        </pc:sldMkLst>
      </pc:sldChg>
      <pc:sldChg chg="del">
        <pc:chgData name="Lane, Kathleen" userId="d8586a00-d571-4eeb-bfc3-f42bf250439e" providerId="ADAL" clId="{CA497084-BF10-415E-8332-45C55B9F8233}" dt="2023-09-21T14:01:12.218" v="12" actId="47"/>
        <pc:sldMkLst>
          <pc:docMk/>
          <pc:sldMk cId="2915558093" sldId="1550"/>
        </pc:sldMkLst>
      </pc:sldChg>
      <pc:sldChg chg="del">
        <pc:chgData name="Lane, Kathleen" userId="d8586a00-d571-4eeb-bfc3-f42bf250439e" providerId="ADAL" clId="{CA497084-BF10-415E-8332-45C55B9F8233}" dt="2023-09-21T14:01:12.218" v="12" actId="47"/>
        <pc:sldMkLst>
          <pc:docMk/>
          <pc:sldMk cId="2107840058" sldId="1552"/>
        </pc:sldMkLst>
      </pc:sldChg>
      <pc:sldChg chg="del">
        <pc:chgData name="Lane, Kathleen" userId="d8586a00-d571-4eeb-bfc3-f42bf250439e" providerId="ADAL" clId="{CA497084-BF10-415E-8332-45C55B9F8233}" dt="2023-09-21T14:10:17.659" v="16" actId="47"/>
        <pc:sldMkLst>
          <pc:docMk/>
          <pc:sldMk cId="2535699167" sldId="1591"/>
        </pc:sldMkLst>
      </pc:sldChg>
      <pc:sldChg chg="del">
        <pc:chgData name="Lane, Kathleen" userId="d8586a00-d571-4eeb-bfc3-f42bf250439e" providerId="ADAL" clId="{CA497084-BF10-415E-8332-45C55B9F8233}" dt="2023-09-21T14:10:01.131" v="15" actId="47"/>
        <pc:sldMkLst>
          <pc:docMk/>
          <pc:sldMk cId="2620247913" sldId="1592"/>
        </pc:sldMkLst>
      </pc:sldChg>
      <pc:sldChg chg="del">
        <pc:chgData name="Lane, Kathleen" userId="d8586a00-d571-4eeb-bfc3-f42bf250439e" providerId="ADAL" clId="{CA497084-BF10-415E-8332-45C55B9F8233}" dt="2023-09-21T14:10:17.659" v="16" actId="47"/>
        <pc:sldMkLst>
          <pc:docMk/>
          <pc:sldMk cId="3906123760" sldId="1594"/>
        </pc:sldMkLst>
      </pc:sldChg>
      <pc:sldChg chg="del">
        <pc:chgData name="Lane, Kathleen" userId="d8586a00-d571-4eeb-bfc3-f42bf250439e" providerId="ADAL" clId="{CA497084-BF10-415E-8332-45C55B9F8233}" dt="2023-09-21T14:10:17.659" v="16" actId="47"/>
        <pc:sldMkLst>
          <pc:docMk/>
          <pc:sldMk cId="3950283647" sldId="1595"/>
        </pc:sldMkLst>
      </pc:sldChg>
      <pc:sldChg chg="del">
        <pc:chgData name="Lane, Kathleen" userId="d8586a00-d571-4eeb-bfc3-f42bf250439e" providerId="ADAL" clId="{CA497084-BF10-415E-8332-45C55B9F8233}" dt="2023-09-21T14:10:17.659" v="16" actId="47"/>
        <pc:sldMkLst>
          <pc:docMk/>
          <pc:sldMk cId="3181213195" sldId="1596"/>
        </pc:sldMkLst>
      </pc:sldChg>
      <pc:sldChg chg="delSp mod">
        <pc:chgData name="Lane, Kathleen" userId="d8586a00-d571-4eeb-bfc3-f42bf250439e" providerId="ADAL" clId="{CA497084-BF10-415E-8332-45C55B9F8233}" dt="2023-09-21T14:11:02.198" v="19" actId="478"/>
        <pc:sldMkLst>
          <pc:docMk/>
          <pc:sldMk cId="4147840331" sldId="1653"/>
        </pc:sldMkLst>
      </pc:sldChg>
      <pc:sldChg chg="del">
        <pc:chgData name="Lane, Kathleen" userId="d8586a00-d571-4eeb-bfc3-f42bf250439e" providerId="ADAL" clId="{CA497084-BF10-415E-8332-45C55B9F8233}" dt="2023-09-21T14:01:12.218" v="12" actId="47"/>
        <pc:sldMkLst>
          <pc:docMk/>
          <pc:sldMk cId="3203914519" sldId="1657"/>
        </pc:sldMkLst>
      </pc:sldChg>
      <pc:sldChg chg="del">
        <pc:chgData name="Lane, Kathleen" userId="d8586a00-d571-4eeb-bfc3-f42bf250439e" providerId="ADAL" clId="{CA497084-BF10-415E-8332-45C55B9F8233}" dt="2023-09-21T13:57:23.939" v="8" actId="2696"/>
        <pc:sldMkLst>
          <pc:docMk/>
          <pc:sldMk cId="1670877013" sldId="1661"/>
        </pc:sldMkLst>
      </pc:sldChg>
      <pc:sldChg chg="del">
        <pc:chgData name="Lane, Kathleen" userId="d8586a00-d571-4eeb-bfc3-f42bf250439e" providerId="ADAL" clId="{CA497084-BF10-415E-8332-45C55B9F8233}" dt="2023-09-21T13:55:35.470" v="0" actId="2696"/>
        <pc:sldMkLst>
          <pc:docMk/>
          <pc:sldMk cId="3926885716" sldId="1666"/>
        </pc:sldMkLst>
      </pc:sldChg>
      <pc:sldChg chg="mod modShow">
        <pc:chgData name="Lane, Kathleen" userId="d8586a00-d571-4eeb-bfc3-f42bf250439e" providerId="ADAL" clId="{CA497084-BF10-415E-8332-45C55B9F8233}" dt="2023-09-21T14:10:31.017" v="18" actId="729"/>
        <pc:sldMkLst>
          <pc:docMk/>
          <pc:sldMk cId="199988419" sldId="1682"/>
        </pc:sldMkLst>
      </pc:sldChg>
      <pc:sldChg chg="del">
        <pc:chgData name="Lane, Kathleen" userId="d8586a00-d571-4eeb-bfc3-f42bf250439e" providerId="ADAL" clId="{CA497084-BF10-415E-8332-45C55B9F8233}" dt="2023-09-21T14:10:01.131" v="15" actId="47"/>
        <pc:sldMkLst>
          <pc:docMk/>
          <pc:sldMk cId="3590517472" sldId="1701"/>
        </pc:sldMkLst>
      </pc:sldChg>
      <pc:sldChg chg="del">
        <pc:chgData name="Lane, Kathleen" userId="d8586a00-d571-4eeb-bfc3-f42bf250439e" providerId="ADAL" clId="{CA497084-BF10-415E-8332-45C55B9F8233}" dt="2023-09-21T14:00:37.043" v="11" actId="2696"/>
        <pc:sldMkLst>
          <pc:docMk/>
          <pc:sldMk cId="1211548817" sldId="1707"/>
        </pc:sldMkLst>
      </pc:sldChg>
      <pc:sldChg chg="del">
        <pc:chgData name="Lane, Kathleen" userId="d8586a00-d571-4eeb-bfc3-f42bf250439e" providerId="ADAL" clId="{CA497084-BF10-415E-8332-45C55B9F8233}" dt="2023-09-21T14:00:37.043" v="11" actId="2696"/>
        <pc:sldMkLst>
          <pc:docMk/>
          <pc:sldMk cId="1182338381" sldId="1708"/>
        </pc:sldMkLst>
      </pc:sldChg>
      <pc:sldChg chg="del">
        <pc:chgData name="Lane, Kathleen" userId="d8586a00-d571-4eeb-bfc3-f42bf250439e" providerId="ADAL" clId="{CA497084-BF10-415E-8332-45C55B9F8233}" dt="2023-09-21T14:00:37.043" v="11" actId="2696"/>
        <pc:sldMkLst>
          <pc:docMk/>
          <pc:sldMk cId="2674703083" sldId="1710"/>
        </pc:sldMkLst>
      </pc:sldChg>
      <pc:sldChg chg="del">
        <pc:chgData name="Lane, Kathleen" userId="d8586a00-d571-4eeb-bfc3-f42bf250439e" providerId="ADAL" clId="{CA497084-BF10-415E-8332-45C55B9F8233}" dt="2023-09-21T14:00:37.043" v="11" actId="2696"/>
        <pc:sldMkLst>
          <pc:docMk/>
          <pc:sldMk cId="267384144" sldId="1711"/>
        </pc:sldMkLst>
      </pc:sldChg>
      <pc:sldChg chg="del">
        <pc:chgData name="Lane, Kathleen" userId="d8586a00-d571-4eeb-bfc3-f42bf250439e" providerId="ADAL" clId="{CA497084-BF10-415E-8332-45C55B9F8233}" dt="2023-09-21T14:00:37.043" v="11" actId="2696"/>
        <pc:sldMkLst>
          <pc:docMk/>
          <pc:sldMk cId="3579132418" sldId="1712"/>
        </pc:sldMkLst>
      </pc:sldChg>
      <pc:sldChg chg="del">
        <pc:chgData name="Lane, Kathleen" userId="d8586a00-d571-4eeb-bfc3-f42bf250439e" providerId="ADAL" clId="{CA497084-BF10-415E-8332-45C55B9F8233}" dt="2023-09-21T14:01:12.218" v="12" actId="47"/>
        <pc:sldMkLst>
          <pc:docMk/>
          <pc:sldMk cId="4145173018" sldId="1713"/>
        </pc:sldMkLst>
      </pc:sldChg>
      <pc:sldChg chg="del">
        <pc:chgData name="Lane, Kathleen" userId="d8586a00-d571-4eeb-bfc3-f42bf250439e" providerId="ADAL" clId="{CA497084-BF10-415E-8332-45C55B9F8233}" dt="2023-09-21T14:00:37.043" v="11" actId="2696"/>
        <pc:sldMkLst>
          <pc:docMk/>
          <pc:sldMk cId="1266600611" sldId="1714"/>
        </pc:sldMkLst>
      </pc:sldChg>
      <pc:sldChg chg="del">
        <pc:chgData name="Lane, Kathleen" userId="d8586a00-d571-4eeb-bfc3-f42bf250439e" providerId="ADAL" clId="{CA497084-BF10-415E-8332-45C55B9F8233}" dt="2023-09-21T14:01:12.218" v="12" actId="47"/>
        <pc:sldMkLst>
          <pc:docMk/>
          <pc:sldMk cId="2425773789" sldId="1716"/>
        </pc:sldMkLst>
      </pc:sldChg>
      <pc:sldChg chg="del">
        <pc:chgData name="Lane, Kathleen" userId="d8586a00-d571-4eeb-bfc3-f42bf250439e" providerId="ADAL" clId="{CA497084-BF10-415E-8332-45C55B9F8233}" dt="2023-09-21T14:01:12.218" v="12" actId="47"/>
        <pc:sldMkLst>
          <pc:docMk/>
          <pc:sldMk cId="3127776230" sldId="1717"/>
        </pc:sldMkLst>
      </pc:sldChg>
      <pc:sldChg chg="del">
        <pc:chgData name="Lane, Kathleen" userId="d8586a00-d571-4eeb-bfc3-f42bf250439e" providerId="ADAL" clId="{CA497084-BF10-415E-8332-45C55B9F8233}" dt="2023-09-21T14:01:12.218" v="12" actId="47"/>
        <pc:sldMkLst>
          <pc:docMk/>
          <pc:sldMk cId="1504526192" sldId="1718"/>
        </pc:sldMkLst>
      </pc:sldChg>
      <pc:sldChg chg="del">
        <pc:chgData name="Lane, Kathleen" userId="d8586a00-d571-4eeb-bfc3-f42bf250439e" providerId="ADAL" clId="{CA497084-BF10-415E-8332-45C55B9F8233}" dt="2023-09-21T14:01:12.218" v="12" actId="47"/>
        <pc:sldMkLst>
          <pc:docMk/>
          <pc:sldMk cId="540353632" sldId="1719"/>
        </pc:sldMkLst>
      </pc:sldChg>
      <pc:sldChg chg="del">
        <pc:chgData name="Lane, Kathleen" userId="d8586a00-d571-4eeb-bfc3-f42bf250439e" providerId="ADAL" clId="{CA497084-BF10-415E-8332-45C55B9F8233}" dt="2023-09-21T14:01:12.218" v="12" actId="47"/>
        <pc:sldMkLst>
          <pc:docMk/>
          <pc:sldMk cId="2494919183" sldId="1720"/>
        </pc:sldMkLst>
      </pc:sldChg>
      <pc:sldChg chg="del">
        <pc:chgData name="Lane, Kathleen" userId="d8586a00-d571-4eeb-bfc3-f42bf250439e" providerId="ADAL" clId="{CA497084-BF10-415E-8332-45C55B9F8233}" dt="2023-09-21T14:01:12.218" v="12" actId="47"/>
        <pc:sldMkLst>
          <pc:docMk/>
          <pc:sldMk cId="1901840536" sldId="1721"/>
        </pc:sldMkLst>
      </pc:sldChg>
      <pc:sldChg chg="del">
        <pc:chgData name="Lane, Kathleen" userId="d8586a00-d571-4eeb-bfc3-f42bf250439e" providerId="ADAL" clId="{CA497084-BF10-415E-8332-45C55B9F8233}" dt="2023-09-21T14:01:12.218" v="12" actId="47"/>
        <pc:sldMkLst>
          <pc:docMk/>
          <pc:sldMk cId="1867218520" sldId="1722"/>
        </pc:sldMkLst>
      </pc:sldChg>
      <pc:sldChg chg="mod modShow">
        <pc:chgData name="Lane, Kathleen" userId="d8586a00-d571-4eeb-bfc3-f42bf250439e" providerId="ADAL" clId="{CA497084-BF10-415E-8332-45C55B9F8233}" dt="2023-09-21T14:12:18.616" v="20" actId="729"/>
        <pc:sldMkLst>
          <pc:docMk/>
          <pc:sldMk cId="702401239" sldId="1724"/>
        </pc:sldMkLst>
      </pc:sldChg>
      <pc:sldChg chg="del">
        <pc:chgData name="Lane, Kathleen" userId="d8586a00-d571-4eeb-bfc3-f42bf250439e" providerId="ADAL" clId="{CA497084-BF10-415E-8332-45C55B9F8233}" dt="2023-09-21T13:56:32.863" v="1" actId="2696"/>
        <pc:sldMkLst>
          <pc:docMk/>
          <pc:sldMk cId="463721769" sldId="1735"/>
        </pc:sldMkLst>
      </pc:sldChg>
      <pc:sldChg chg="del">
        <pc:chgData name="Lane, Kathleen" userId="d8586a00-d571-4eeb-bfc3-f42bf250439e" providerId="ADAL" clId="{CA497084-BF10-415E-8332-45C55B9F8233}" dt="2023-09-21T13:56:44.475" v="3" actId="2696"/>
        <pc:sldMkLst>
          <pc:docMk/>
          <pc:sldMk cId="3467316845" sldId="1736"/>
        </pc:sldMkLst>
      </pc:sldChg>
      <pc:sldChg chg="del">
        <pc:chgData name="Lane, Kathleen" userId="d8586a00-d571-4eeb-bfc3-f42bf250439e" providerId="ADAL" clId="{CA497084-BF10-415E-8332-45C55B9F8233}" dt="2023-09-21T13:56:38.667" v="2" actId="2696"/>
        <pc:sldMkLst>
          <pc:docMk/>
          <pc:sldMk cId="3075973798" sldId="1737"/>
        </pc:sldMkLst>
      </pc:sldChg>
      <pc:sldChg chg="del">
        <pc:chgData name="Lane, Kathleen" userId="d8586a00-d571-4eeb-bfc3-f42bf250439e" providerId="ADAL" clId="{CA497084-BF10-415E-8332-45C55B9F8233}" dt="2023-09-21T13:56:47.966" v="4" actId="2696"/>
        <pc:sldMkLst>
          <pc:docMk/>
          <pc:sldMk cId="1566117114" sldId="1738"/>
        </pc:sldMkLst>
      </pc:sldChg>
      <pc:sldChg chg="del">
        <pc:chgData name="Lane, Kathleen" userId="d8586a00-d571-4eeb-bfc3-f42bf250439e" providerId="ADAL" clId="{CA497084-BF10-415E-8332-45C55B9F8233}" dt="2023-09-21T13:56:51.445" v="5" actId="2696"/>
        <pc:sldMkLst>
          <pc:docMk/>
          <pc:sldMk cId="941521190" sldId="1739"/>
        </pc:sldMkLst>
      </pc:sldChg>
      <pc:sldChg chg="del">
        <pc:chgData name="Lane, Kathleen" userId="d8586a00-d571-4eeb-bfc3-f42bf250439e" providerId="ADAL" clId="{CA497084-BF10-415E-8332-45C55B9F8233}" dt="2023-09-21T13:56:57.460" v="6" actId="2696"/>
        <pc:sldMkLst>
          <pc:docMk/>
          <pc:sldMk cId="4165652378" sldId="1754"/>
        </pc:sldMkLst>
      </pc:sldChg>
      <pc:sldChg chg="del">
        <pc:chgData name="Lane, Kathleen" userId="d8586a00-d571-4eeb-bfc3-f42bf250439e" providerId="ADAL" clId="{CA497084-BF10-415E-8332-45C55B9F8233}" dt="2023-09-21T13:57:32.583" v="9" actId="2696"/>
        <pc:sldMkLst>
          <pc:docMk/>
          <pc:sldMk cId="2228483751" sldId="1756"/>
        </pc:sldMkLst>
      </pc:sldChg>
      <pc:sldChg chg="del">
        <pc:chgData name="Lane, Kathleen" userId="d8586a00-d571-4eeb-bfc3-f42bf250439e" providerId="ADAL" clId="{CA497084-BF10-415E-8332-45C55B9F8233}" dt="2023-09-21T13:57:09.147" v="7" actId="2696"/>
        <pc:sldMkLst>
          <pc:docMk/>
          <pc:sldMk cId="3228863459" sldId="1883"/>
        </pc:sldMkLst>
      </pc:sldChg>
    </pc:docChg>
  </pc:docChgLst>
  <pc:docChgLst>
    <pc:chgData name="Bernard, Allison M" userId="7cd67125-3436-42b8-b83a-bbe37ba15a4e" providerId="ADAL" clId="{3CBB4891-873C-4540-9729-B2D442BA2781}"/>
    <pc:docChg chg="undo custSel modSld">
      <pc:chgData name="Bernard, Allison M" userId="7cd67125-3436-42b8-b83a-bbe37ba15a4e" providerId="ADAL" clId="{3CBB4891-873C-4540-9729-B2D442BA2781}" dt="2023-07-11T15:11:57.904" v="255" actId="1076"/>
      <pc:docMkLst>
        <pc:docMk/>
      </pc:docMkLst>
      <pc:sldChg chg="modSp mod">
        <pc:chgData name="Bernard, Allison M" userId="7cd67125-3436-42b8-b83a-bbe37ba15a4e" providerId="ADAL" clId="{3CBB4891-873C-4540-9729-B2D442BA2781}" dt="2023-07-11T14:14:23.604" v="2" actId="14734"/>
        <pc:sldMkLst>
          <pc:docMk/>
          <pc:sldMk cId="2203340649" sldId="1551"/>
        </pc:sldMkLst>
      </pc:sldChg>
      <pc:sldChg chg="modSp mod">
        <pc:chgData name="Bernard, Allison M" userId="7cd67125-3436-42b8-b83a-bbe37ba15a4e" providerId="ADAL" clId="{3CBB4891-873C-4540-9729-B2D442BA2781}" dt="2023-07-11T15:11:57.904" v="255" actId="1076"/>
        <pc:sldMkLst>
          <pc:docMk/>
          <pc:sldMk cId="463721769" sldId="1735"/>
        </pc:sldMkLst>
      </pc:sldChg>
      <pc:sldChg chg="addSp delSp modSp mod">
        <pc:chgData name="Bernard, Allison M" userId="7cd67125-3436-42b8-b83a-bbe37ba15a4e" providerId="ADAL" clId="{3CBB4891-873C-4540-9729-B2D442BA2781}" dt="2023-07-11T14:19:33.616" v="147" actId="20577"/>
        <pc:sldMkLst>
          <pc:docMk/>
          <pc:sldMk cId="3131842691" sldId="1748"/>
        </pc:sldMkLst>
      </pc:sldChg>
      <pc:sldChg chg="addSp delSp modSp mod">
        <pc:chgData name="Bernard, Allison M" userId="7cd67125-3436-42b8-b83a-bbe37ba15a4e" providerId="ADAL" clId="{3CBB4891-873C-4540-9729-B2D442BA2781}" dt="2023-07-11T14:20:33.088" v="159"/>
        <pc:sldMkLst>
          <pc:docMk/>
          <pc:sldMk cId="353129255" sldId="1749"/>
        </pc:sldMkLst>
      </pc:sldChg>
      <pc:sldChg chg="addSp delSp modSp mod">
        <pc:chgData name="Bernard, Allison M" userId="7cd67125-3436-42b8-b83a-bbe37ba15a4e" providerId="ADAL" clId="{3CBB4891-873C-4540-9729-B2D442BA2781}" dt="2023-07-11T14:21:11.559" v="176"/>
        <pc:sldMkLst>
          <pc:docMk/>
          <pc:sldMk cId="178057640" sldId="1750"/>
        </pc:sldMkLst>
      </pc:sldChg>
      <pc:sldChg chg="addSp delSp modSp mod">
        <pc:chgData name="Bernard, Allison M" userId="7cd67125-3436-42b8-b83a-bbe37ba15a4e" providerId="ADAL" clId="{3CBB4891-873C-4540-9729-B2D442BA2781}" dt="2023-07-11T14:22:57.996" v="233" actId="20577"/>
        <pc:sldMkLst>
          <pc:docMk/>
          <pc:sldMk cId="3857049768" sldId="1751"/>
        </pc:sldMkLst>
      </pc:sldChg>
      <pc:sldChg chg="addSp delSp modSp mod">
        <pc:chgData name="Bernard, Allison M" userId="7cd67125-3436-42b8-b83a-bbe37ba15a4e" providerId="ADAL" clId="{3CBB4891-873C-4540-9729-B2D442BA2781}" dt="2023-07-11T14:21:43.412" v="191"/>
        <pc:sldMkLst>
          <pc:docMk/>
          <pc:sldMk cId="216627073" sldId="1752"/>
        </pc:sldMkLst>
      </pc:sldChg>
      <pc:sldChg chg="addSp delSp modSp mod">
        <pc:chgData name="Bernard, Allison M" userId="7cd67125-3436-42b8-b83a-bbe37ba15a4e" providerId="ADAL" clId="{3CBB4891-873C-4540-9729-B2D442BA2781}" dt="2023-07-11T14:23:42.115" v="253"/>
        <pc:sldMkLst>
          <pc:docMk/>
          <pc:sldMk cId="1853511343" sldId="1753"/>
        </pc:sldMkLst>
      </pc:sldChg>
    </pc:docChg>
  </pc:docChgLst>
  <pc:docChgLst>
    <pc:chgData name="Sarasin, Elise" userId="051ede2b-3008-44c0-bb19-c9bb04b8c5c9" providerId="ADAL" clId="{632EAECB-1758-4A68-AEDA-2E016A1AB2E2}"/>
    <pc:docChg chg="custSel addSld modSld">
      <pc:chgData name="Sarasin, Elise" userId="051ede2b-3008-44c0-bb19-c9bb04b8c5c9" providerId="ADAL" clId="{632EAECB-1758-4A68-AEDA-2E016A1AB2E2}" dt="2022-10-03T19:07:21.841" v="133" actId="34135"/>
      <pc:docMkLst>
        <pc:docMk/>
      </pc:docMkLst>
      <pc:sldChg chg="modSp mod">
        <pc:chgData name="Sarasin, Elise" userId="051ede2b-3008-44c0-bb19-c9bb04b8c5c9" providerId="ADAL" clId="{632EAECB-1758-4A68-AEDA-2E016A1AB2E2}" dt="2022-10-03T19:07:21.841" v="133" actId="34135"/>
        <pc:sldMkLst>
          <pc:docMk/>
          <pc:sldMk cId="3069959999" sldId="1436"/>
        </pc:sldMkLst>
      </pc:sldChg>
      <pc:sldChg chg="modSp mod">
        <pc:chgData name="Sarasin, Elise" userId="051ede2b-3008-44c0-bb19-c9bb04b8c5c9" providerId="ADAL" clId="{632EAECB-1758-4A68-AEDA-2E016A1AB2E2}" dt="2022-09-29T14:14:26.521" v="6" actId="14100"/>
        <pc:sldMkLst>
          <pc:docMk/>
          <pc:sldMk cId="3131842691" sldId="1748"/>
        </pc:sldMkLst>
      </pc:sldChg>
      <pc:sldChg chg="add">
        <pc:chgData name="Sarasin, Elise" userId="051ede2b-3008-44c0-bb19-c9bb04b8c5c9" providerId="ADAL" clId="{632EAECB-1758-4A68-AEDA-2E016A1AB2E2}" dt="2022-09-29T14:14:39.705" v="7"/>
        <pc:sldMkLst>
          <pc:docMk/>
          <pc:sldMk cId="353129255" sldId="1749"/>
        </pc:sldMkLst>
      </pc:sldChg>
      <pc:sldChg chg="add">
        <pc:chgData name="Sarasin, Elise" userId="051ede2b-3008-44c0-bb19-c9bb04b8c5c9" providerId="ADAL" clId="{632EAECB-1758-4A68-AEDA-2E016A1AB2E2}" dt="2022-09-29T14:14:40.463" v="8"/>
        <pc:sldMkLst>
          <pc:docMk/>
          <pc:sldMk cId="178057640" sldId="1750"/>
        </pc:sldMkLst>
      </pc:sldChg>
      <pc:sldChg chg="delSp modSp add mod">
        <pc:chgData name="Sarasin, Elise" userId="051ede2b-3008-44c0-bb19-c9bb04b8c5c9" providerId="ADAL" clId="{632EAECB-1758-4A68-AEDA-2E016A1AB2E2}" dt="2022-09-29T14:39:38.631" v="31" actId="478"/>
        <pc:sldMkLst>
          <pc:docMk/>
          <pc:sldMk cId="3857049768" sldId="1751"/>
        </pc:sldMkLst>
      </pc:sldChg>
      <pc:sldChg chg="add">
        <pc:chgData name="Sarasin, Elise" userId="051ede2b-3008-44c0-bb19-c9bb04b8c5c9" providerId="ADAL" clId="{632EAECB-1758-4A68-AEDA-2E016A1AB2E2}" dt="2022-09-29T14:14:41.572" v="10"/>
        <pc:sldMkLst>
          <pc:docMk/>
          <pc:sldMk cId="216627073" sldId="1752"/>
        </pc:sldMkLst>
      </pc:sldChg>
      <pc:sldChg chg="add">
        <pc:chgData name="Sarasin, Elise" userId="051ede2b-3008-44c0-bb19-c9bb04b8c5c9" providerId="ADAL" clId="{632EAECB-1758-4A68-AEDA-2E016A1AB2E2}" dt="2022-09-29T14:14:42.117" v="11"/>
        <pc:sldMkLst>
          <pc:docMk/>
          <pc:sldMk cId="1853511343" sldId="1753"/>
        </pc:sldMkLst>
      </pc:sldChg>
      <pc:sldChg chg="delSp modSp mod">
        <pc:chgData name="Sarasin, Elise" userId="051ede2b-3008-44c0-bb19-c9bb04b8c5c9" providerId="ADAL" clId="{632EAECB-1758-4A68-AEDA-2E016A1AB2E2}" dt="2022-09-29T14:41:50.067" v="132" actId="20577"/>
        <pc:sldMkLst>
          <pc:docMk/>
          <pc:sldMk cId="4165652378" sldId="1754"/>
        </pc:sldMkLst>
      </pc:sldChg>
    </pc:docChg>
  </pc:docChgLst>
  <pc:docChgLst>
    <pc:chgData name="Weiss, Joni Lynne" userId="d807cf79-4c5d-4701-9650-ceb059df37da" providerId="ADAL" clId="{FC7330E3-71E6-4DBB-A7D7-F7614D2BD193}"/>
    <pc:docChg chg="undo custSel modSld sldOrd modSection">
      <pc:chgData name="Weiss, Joni Lynne" userId="d807cf79-4c5d-4701-9650-ceb059df37da" providerId="ADAL" clId="{FC7330E3-71E6-4DBB-A7D7-F7614D2BD193}" dt="2023-10-12T21:48:09.465" v="8"/>
      <pc:docMkLst>
        <pc:docMk/>
      </pc:docMkLst>
      <pc:sldChg chg="ord">
        <pc:chgData name="Weiss, Joni Lynne" userId="d807cf79-4c5d-4701-9650-ceb059df37da" providerId="ADAL" clId="{FC7330E3-71E6-4DBB-A7D7-F7614D2BD193}" dt="2023-10-12T21:48:09.465" v="8"/>
        <pc:sldMkLst>
          <pc:docMk/>
          <pc:sldMk cId="3289670163" sldId="337"/>
        </pc:sldMkLst>
      </pc:sldChg>
      <pc:sldChg chg="addSp delSp modSp mod ord delAnim">
        <pc:chgData name="Weiss, Joni Lynne" userId="d807cf79-4c5d-4701-9650-ceb059df37da" providerId="ADAL" clId="{FC7330E3-71E6-4DBB-A7D7-F7614D2BD193}" dt="2023-10-12T21:46:33.172" v="6" actId="478"/>
        <pc:sldMkLst>
          <pc:docMk/>
          <pc:sldMk cId="4147840331" sldId="1653"/>
        </pc:sldMkLst>
      </pc:sldChg>
    </pc:docChg>
  </pc:docChgLst>
  <pc:docChgLst>
    <pc:chgData name="Sarasin, Elise" userId="051ede2b-3008-44c0-bb19-c9bb04b8c5c9" providerId="ADAL" clId="{03FD74B4-DF35-46EE-87E9-B90172832B97}"/>
    <pc:docChg chg="undo custSel addSld delSld modSld sldOrd addSection delSection modSection">
      <pc:chgData name="Sarasin, Elise" userId="051ede2b-3008-44c0-bb19-c9bb04b8c5c9" providerId="ADAL" clId="{03FD74B4-DF35-46EE-87E9-B90172832B97}" dt="2024-10-22T16:59:21.956" v="5270" actId="729"/>
      <pc:docMkLst>
        <pc:docMk/>
      </pc:docMkLst>
      <pc:sldChg chg="add del">
        <pc:chgData name="Sarasin, Elise" userId="051ede2b-3008-44c0-bb19-c9bb04b8c5c9" providerId="ADAL" clId="{03FD74B4-DF35-46EE-87E9-B90172832B97}" dt="2024-10-21T21:24:34.525" v="462" actId="47"/>
        <pc:sldMkLst>
          <pc:docMk/>
          <pc:sldMk cId="2325314839" sldId="262"/>
        </pc:sldMkLst>
      </pc:sldChg>
      <pc:sldChg chg="del">
        <pc:chgData name="Sarasin, Elise" userId="051ede2b-3008-44c0-bb19-c9bb04b8c5c9" providerId="ADAL" clId="{03FD74B4-DF35-46EE-87E9-B90172832B97}" dt="2024-10-21T13:20:51.030" v="87" actId="47"/>
        <pc:sldMkLst>
          <pc:docMk/>
          <pc:sldMk cId="2969210843" sldId="273"/>
        </pc:sldMkLst>
      </pc:sldChg>
      <pc:sldChg chg="del">
        <pc:chgData name="Sarasin, Elise" userId="051ede2b-3008-44c0-bb19-c9bb04b8c5c9" providerId="ADAL" clId="{03FD74B4-DF35-46EE-87E9-B90172832B97}" dt="2024-10-21T13:20:51.030" v="87" actId="47"/>
        <pc:sldMkLst>
          <pc:docMk/>
          <pc:sldMk cId="2008248576" sldId="281"/>
        </pc:sldMkLst>
      </pc:sldChg>
      <pc:sldChg chg="add ord">
        <pc:chgData name="Sarasin, Elise" userId="051ede2b-3008-44c0-bb19-c9bb04b8c5c9" providerId="ADAL" clId="{03FD74B4-DF35-46EE-87E9-B90172832B97}" dt="2024-10-21T21:11:26.277" v="244"/>
        <pc:sldMkLst>
          <pc:docMk/>
          <pc:sldMk cId="1408390845" sldId="329"/>
        </pc:sldMkLst>
      </pc:sldChg>
      <pc:sldChg chg="modAnim">
        <pc:chgData name="Sarasin, Elise" userId="051ede2b-3008-44c0-bb19-c9bb04b8c5c9" providerId="ADAL" clId="{03FD74B4-DF35-46EE-87E9-B90172832B97}" dt="2024-10-21T20:50:20.279" v="240"/>
        <pc:sldMkLst>
          <pc:docMk/>
          <pc:sldMk cId="3929194274" sldId="334"/>
        </pc:sldMkLst>
      </pc:sldChg>
      <pc:sldChg chg="modSp mod ord">
        <pc:chgData name="Sarasin, Elise" userId="051ede2b-3008-44c0-bb19-c9bb04b8c5c9" providerId="ADAL" clId="{03FD74B4-DF35-46EE-87E9-B90172832B97}" dt="2024-10-21T21:11:26.277" v="244"/>
        <pc:sldMkLst>
          <pc:docMk/>
          <pc:sldMk cId="3732495916" sldId="338"/>
        </pc:sldMkLst>
      </pc:sldChg>
      <pc:sldChg chg="delSp modSp mod">
        <pc:chgData name="Sarasin, Elise" userId="051ede2b-3008-44c0-bb19-c9bb04b8c5c9" providerId="ADAL" clId="{03FD74B4-DF35-46EE-87E9-B90172832B97}" dt="2024-10-22T12:33:44.674" v="1018" actId="478"/>
        <pc:sldMkLst>
          <pc:docMk/>
          <pc:sldMk cId="2677867066" sldId="339"/>
        </pc:sldMkLst>
      </pc:sldChg>
      <pc:sldChg chg="del">
        <pc:chgData name="Sarasin, Elise" userId="051ede2b-3008-44c0-bb19-c9bb04b8c5c9" providerId="ADAL" clId="{03FD74B4-DF35-46EE-87E9-B90172832B97}" dt="2024-10-21T21:25:07.461" v="467" actId="47"/>
        <pc:sldMkLst>
          <pc:docMk/>
          <pc:sldMk cId="207678121" sldId="619"/>
        </pc:sldMkLst>
      </pc:sldChg>
      <pc:sldChg chg="mod modShow">
        <pc:chgData name="Sarasin, Elise" userId="051ede2b-3008-44c0-bb19-c9bb04b8c5c9" providerId="ADAL" clId="{03FD74B4-DF35-46EE-87E9-B90172832B97}" dt="2024-10-22T16:59:21.956" v="5270" actId="729"/>
        <pc:sldMkLst>
          <pc:docMk/>
          <pc:sldMk cId="3789153456" sldId="684"/>
        </pc:sldMkLst>
      </pc:sldChg>
      <pc:sldChg chg="del">
        <pc:chgData name="Sarasin, Elise" userId="051ede2b-3008-44c0-bb19-c9bb04b8c5c9" providerId="ADAL" clId="{03FD74B4-DF35-46EE-87E9-B90172832B97}" dt="2024-10-22T12:33:36.893" v="1016" actId="47"/>
        <pc:sldMkLst>
          <pc:docMk/>
          <pc:sldMk cId="2534278253" sldId="773"/>
        </pc:sldMkLst>
      </pc:sldChg>
      <pc:sldChg chg="del">
        <pc:chgData name="Sarasin, Elise" userId="051ede2b-3008-44c0-bb19-c9bb04b8c5c9" providerId="ADAL" clId="{03FD74B4-DF35-46EE-87E9-B90172832B97}" dt="2024-10-21T13:20:59.426" v="89" actId="47"/>
        <pc:sldMkLst>
          <pc:docMk/>
          <pc:sldMk cId="2120493223" sldId="975"/>
        </pc:sldMkLst>
      </pc:sldChg>
      <pc:sldChg chg="del">
        <pc:chgData name="Sarasin, Elise" userId="051ede2b-3008-44c0-bb19-c9bb04b8c5c9" providerId="ADAL" clId="{03FD74B4-DF35-46EE-87E9-B90172832B97}" dt="2024-10-21T21:25:07.461" v="467" actId="47"/>
        <pc:sldMkLst>
          <pc:docMk/>
          <pc:sldMk cId="2436855566" sldId="986"/>
        </pc:sldMkLst>
      </pc:sldChg>
      <pc:sldChg chg="del">
        <pc:chgData name="Sarasin, Elise" userId="051ede2b-3008-44c0-bb19-c9bb04b8c5c9" providerId="ADAL" clId="{03FD74B4-DF35-46EE-87E9-B90172832B97}" dt="2024-10-21T21:25:19.123" v="468" actId="47"/>
        <pc:sldMkLst>
          <pc:docMk/>
          <pc:sldMk cId="181225343" sldId="989"/>
        </pc:sldMkLst>
      </pc:sldChg>
      <pc:sldChg chg="del">
        <pc:chgData name="Sarasin, Elise" userId="051ede2b-3008-44c0-bb19-c9bb04b8c5c9" providerId="ADAL" clId="{03FD74B4-DF35-46EE-87E9-B90172832B97}" dt="2024-10-21T21:25:19.123" v="468" actId="47"/>
        <pc:sldMkLst>
          <pc:docMk/>
          <pc:sldMk cId="2043096197" sldId="990"/>
        </pc:sldMkLst>
      </pc:sldChg>
      <pc:sldChg chg="del">
        <pc:chgData name="Sarasin, Elise" userId="051ede2b-3008-44c0-bb19-c9bb04b8c5c9" providerId="ADAL" clId="{03FD74B4-DF35-46EE-87E9-B90172832B97}" dt="2024-10-21T21:25:19.123" v="468" actId="47"/>
        <pc:sldMkLst>
          <pc:docMk/>
          <pc:sldMk cId="940375812" sldId="991"/>
        </pc:sldMkLst>
      </pc:sldChg>
      <pc:sldChg chg="del">
        <pc:chgData name="Sarasin, Elise" userId="051ede2b-3008-44c0-bb19-c9bb04b8c5c9" providerId="ADAL" clId="{03FD74B4-DF35-46EE-87E9-B90172832B97}" dt="2024-10-21T21:25:19.123" v="468" actId="47"/>
        <pc:sldMkLst>
          <pc:docMk/>
          <pc:sldMk cId="3040176877" sldId="1006"/>
        </pc:sldMkLst>
      </pc:sldChg>
      <pc:sldChg chg="del">
        <pc:chgData name="Sarasin, Elise" userId="051ede2b-3008-44c0-bb19-c9bb04b8c5c9" providerId="ADAL" clId="{03FD74B4-DF35-46EE-87E9-B90172832B97}" dt="2024-10-21T13:21:08.560" v="91" actId="47"/>
        <pc:sldMkLst>
          <pc:docMk/>
          <pc:sldMk cId="3389012759" sldId="1053"/>
        </pc:sldMkLst>
      </pc:sldChg>
      <pc:sldChg chg="addSp modSp add mod ord">
        <pc:chgData name="Sarasin, Elise" userId="051ede2b-3008-44c0-bb19-c9bb04b8c5c9" providerId="ADAL" clId="{03FD74B4-DF35-46EE-87E9-B90172832B97}" dt="2024-10-21T21:11:26.277" v="244"/>
        <pc:sldMkLst>
          <pc:docMk/>
          <pc:sldMk cId="704874430" sldId="1305"/>
        </pc:sldMkLst>
      </pc:sldChg>
      <pc:sldChg chg="add mod ord modShow">
        <pc:chgData name="Sarasin, Elise" userId="051ede2b-3008-44c0-bb19-c9bb04b8c5c9" providerId="ADAL" clId="{03FD74B4-DF35-46EE-87E9-B90172832B97}" dt="2024-10-21T21:11:26.277" v="244"/>
        <pc:sldMkLst>
          <pc:docMk/>
          <pc:sldMk cId="2150643316" sldId="1306"/>
        </pc:sldMkLst>
      </pc:sldChg>
      <pc:sldChg chg="modSp mod">
        <pc:chgData name="Sarasin, Elise" userId="051ede2b-3008-44c0-bb19-c9bb04b8c5c9" providerId="ADAL" clId="{03FD74B4-DF35-46EE-87E9-B90172832B97}" dt="2024-10-21T13:10:22.568" v="6" actId="20577"/>
        <pc:sldMkLst>
          <pc:docMk/>
          <pc:sldMk cId="2915445156" sldId="1410"/>
        </pc:sldMkLst>
      </pc:sldChg>
      <pc:sldChg chg="del">
        <pc:chgData name="Sarasin, Elise" userId="051ede2b-3008-44c0-bb19-c9bb04b8c5c9" providerId="ADAL" clId="{03FD74B4-DF35-46EE-87E9-B90172832B97}" dt="2024-10-21T13:20:51.030" v="87" actId="47"/>
        <pc:sldMkLst>
          <pc:docMk/>
          <pc:sldMk cId="1815162329" sldId="1421"/>
        </pc:sldMkLst>
      </pc:sldChg>
      <pc:sldChg chg="del">
        <pc:chgData name="Sarasin, Elise" userId="051ede2b-3008-44c0-bb19-c9bb04b8c5c9" providerId="ADAL" clId="{03FD74B4-DF35-46EE-87E9-B90172832B97}" dt="2024-10-21T13:20:51.030" v="87" actId="47"/>
        <pc:sldMkLst>
          <pc:docMk/>
          <pc:sldMk cId="2520357862" sldId="1423"/>
        </pc:sldMkLst>
      </pc:sldChg>
      <pc:sldChg chg="del">
        <pc:chgData name="Sarasin, Elise" userId="051ede2b-3008-44c0-bb19-c9bb04b8c5c9" providerId="ADAL" clId="{03FD74B4-DF35-46EE-87E9-B90172832B97}" dt="2024-10-21T13:20:55.571" v="88" actId="47"/>
        <pc:sldMkLst>
          <pc:docMk/>
          <pc:sldMk cId="3428357250" sldId="1429"/>
        </pc:sldMkLst>
      </pc:sldChg>
      <pc:sldChg chg="del">
        <pc:chgData name="Sarasin, Elise" userId="051ede2b-3008-44c0-bb19-c9bb04b8c5c9" providerId="ADAL" clId="{03FD74B4-DF35-46EE-87E9-B90172832B97}" dt="2024-10-21T21:24:09.455" v="458" actId="47"/>
        <pc:sldMkLst>
          <pc:docMk/>
          <pc:sldMk cId="1726117715" sldId="1434"/>
        </pc:sldMkLst>
      </pc:sldChg>
      <pc:sldChg chg="del">
        <pc:chgData name="Sarasin, Elise" userId="051ede2b-3008-44c0-bb19-c9bb04b8c5c9" providerId="ADAL" clId="{03FD74B4-DF35-46EE-87E9-B90172832B97}" dt="2024-10-21T21:25:07.461" v="467" actId="47"/>
        <pc:sldMkLst>
          <pc:docMk/>
          <pc:sldMk cId="3069959999" sldId="1436"/>
        </pc:sldMkLst>
      </pc:sldChg>
      <pc:sldChg chg="del">
        <pc:chgData name="Sarasin, Elise" userId="051ede2b-3008-44c0-bb19-c9bb04b8c5c9" providerId="ADAL" clId="{03FD74B4-DF35-46EE-87E9-B90172832B97}" dt="2024-10-21T21:25:19.123" v="468" actId="47"/>
        <pc:sldMkLst>
          <pc:docMk/>
          <pc:sldMk cId="4060148716" sldId="1441"/>
        </pc:sldMkLst>
      </pc:sldChg>
      <pc:sldChg chg="del">
        <pc:chgData name="Sarasin, Elise" userId="051ede2b-3008-44c0-bb19-c9bb04b8c5c9" providerId="ADAL" clId="{03FD74B4-DF35-46EE-87E9-B90172832B97}" dt="2024-10-21T21:25:19.123" v="468" actId="47"/>
        <pc:sldMkLst>
          <pc:docMk/>
          <pc:sldMk cId="2533186945" sldId="1444"/>
        </pc:sldMkLst>
      </pc:sldChg>
      <pc:sldChg chg="del">
        <pc:chgData name="Sarasin, Elise" userId="051ede2b-3008-44c0-bb19-c9bb04b8c5c9" providerId="ADAL" clId="{03FD74B4-DF35-46EE-87E9-B90172832B97}" dt="2024-10-21T21:25:19.123" v="468" actId="47"/>
        <pc:sldMkLst>
          <pc:docMk/>
          <pc:sldMk cId="857395647" sldId="1465"/>
        </pc:sldMkLst>
      </pc:sldChg>
      <pc:sldChg chg="add">
        <pc:chgData name="Sarasin, Elise" userId="051ede2b-3008-44c0-bb19-c9bb04b8c5c9" providerId="ADAL" clId="{03FD74B4-DF35-46EE-87E9-B90172832B97}" dt="2024-10-21T21:24:21.530" v="459"/>
        <pc:sldMkLst>
          <pc:docMk/>
          <pc:sldMk cId="4149186321" sldId="1523"/>
        </pc:sldMkLst>
      </pc:sldChg>
      <pc:sldChg chg="add">
        <pc:chgData name="Sarasin, Elise" userId="051ede2b-3008-44c0-bb19-c9bb04b8c5c9" providerId="ADAL" clId="{03FD74B4-DF35-46EE-87E9-B90172832B97}" dt="2024-10-21T21:33:08.529" v="471"/>
        <pc:sldMkLst>
          <pc:docMk/>
          <pc:sldMk cId="2160294811" sldId="1598"/>
        </pc:sldMkLst>
      </pc:sldChg>
      <pc:sldChg chg="add">
        <pc:chgData name="Sarasin, Elise" userId="051ede2b-3008-44c0-bb19-c9bb04b8c5c9" providerId="ADAL" clId="{03FD74B4-DF35-46EE-87E9-B90172832B97}" dt="2024-10-21T21:24:21.530" v="459"/>
        <pc:sldMkLst>
          <pc:docMk/>
          <pc:sldMk cId="687676814" sldId="1600"/>
        </pc:sldMkLst>
      </pc:sldChg>
      <pc:sldChg chg="ord">
        <pc:chgData name="Sarasin, Elise" userId="051ede2b-3008-44c0-bb19-c9bb04b8c5c9" providerId="ADAL" clId="{03FD74B4-DF35-46EE-87E9-B90172832B97}" dt="2024-10-21T21:11:26.277" v="244"/>
        <pc:sldMkLst>
          <pc:docMk/>
          <pc:sldMk cId="3986542513" sldId="1605"/>
        </pc:sldMkLst>
      </pc:sldChg>
      <pc:sldChg chg="ord">
        <pc:chgData name="Sarasin, Elise" userId="051ede2b-3008-44c0-bb19-c9bb04b8c5c9" providerId="ADAL" clId="{03FD74B4-DF35-46EE-87E9-B90172832B97}" dt="2024-10-21T21:11:26.277" v="244"/>
        <pc:sldMkLst>
          <pc:docMk/>
          <pc:sldMk cId="1278930516" sldId="1607"/>
        </pc:sldMkLst>
      </pc:sldChg>
      <pc:sldChg chg="ord">
        <pc:chgData name="Sarasin, Elise" userId="051ede2b-3008-44c0-bb19-c9bb04b8c5c9" providerId="ADAL" clId="{03FD74B4-DF35-46EE-87E9-B90172832B97}" dt="2024-10-21T21:11:26.277" v="244"/>
        <pc:sldMkLst>
          <pc:docMk/>
          <pc:sldMk cId="2364375846" sldId="1608"/>
        </pc:sldMkLst>
      </pc:sldChg>
      <pc:sldChg chg="del">
        <pc:chgData name="Sarasin, Elise" userId="051ede2b-3008-44c0-bb19-c9bb04b8c5c9" providerId="ADAL" clId="{03FD74B4-DF35-46EE-87E9-B90172832B97}" dt="2024-10-21T13:20:55.571" v="88" actId="47"/>
        <pc:sldMkLst>
          <pc:docMk/>
          <pc:sldMk cId="4046253887" sldId="1612"/>
        </pc:sldMkLst>
      </pc:sldChg>
      <pc:sldChg chg="del">
        <pc:chgData name="Sarasin, Elise" userId="051ede2b-3008-44c0-bb19-c9bb04b8c5c9" providerId="ADAL" clId="{03FD74B4-DF35-46EE-87E9-B90172832B97}" dt="2024-10-21T13:17:40.440" v="78" actId="47"/>
        <pc:sldMkLst>
          <pc:docMk/>
          <pc:sldMk cId="3947506182" sldId="1613"/>
        </pc:sldMkLst>
      </pc:sldChg>
      <pc:sldChg chg="addSp delSp modSp mod">
        <pc:chgData name="Sarasin, Elise" userId="051ede2b-3008-44c0-bb19-c9bb04b8c5c9" providerId="ADAL" clId="{03FD74B4-DF35-46EE-87E9-B90172832B97}" dt="2024-10-22T13:20:23.596" v="3400" actId="1076"/>
        <pc:sldMkLst>
          <pc:docMk/>
          <pc:sldMk cId="2843871403" sldId="1615"/>
        </pc:sldMkLst>
      </pc:sldChg>
      <pc:sldChg chg="addSp delSp modSp mod modAnim">
        <pc:chgData name="Sarasin, Elise" userId="051ede2b-3008-44c0-bb19-c9bb04b8c5c9" providerId="ADAL" clId="{03FD74B4-DF35-46EE-87E9-B90172832B97}" dt="2024-10-22T14:19:09.043" v="5146"/>
        <pc:sldMkLst>
          <pc:docMk/>
          <pc:sldMk cId="3672816631" sldId="1616"/>
        </pc:sldMkLst>
      </pc:sldChg>
      <pc:sldChg chg="addSp delSp modSp mod">
        <pc:chgData name="Sarasin, Elise" userId="051ede2b-3008-44c0-bb19-c9bb04b8c5c9" providerId="ADAL" clId="{03FD74B4-DF35-46EE-87E9-B90172832B97}" dt="2024-10-22T13:24:11.136" v="3602" actId="1076"/>
        <pc:sldMkLst>
          <pc:docMk/>
          <pc:sldMk cId="3880880712" sldId="1617"/>
        </pc:sldMkLst>
      </pc:sldChg>
      <pc:sldChg chg="addSp delSp modSp mod modNotesTx">
        <pc:chgData name="Sarasin, Elise" userId="051ede2b-3008-44c0-bb19-c9bb04b8c5c9" providerId="ADAL" clId="{03FD74B4-DF35-46EE-87E9-B90172832B97}" dt="2024-10-22T12:57:20.684" v="2660" actId="14734"/>
        <pc:sldMkLst>
          <pc:docMk/>
          <pc:sldMk cId="956250450" sldId="1622"/>
        </pc:sldMkLst>
      </pc:sldChg>
      <pc:sldChg chg="add ord">
        <pc:chgData name="Sarasin, Elise" userId="051ede2b-3008-44c0-bb19-c9bb04b8c5c9" providerId="ADAL" clId="{03FD74B4-DF35-46EE-87E9-B90172832B97}" dt="2024-10-21T21:11:26.277" v="244"/>
        <pc:sldMkLst>
          <pc:docMk/>
          <pc:sldMk cId="1166085262" sldId="1627"/>
        </pc:sldMkLst>
      </pc:sldChg>
      <pc:sldChg chg="modSp mod">
        <pc:chgData name="Sarasin, Elise" userId="051ede2b-3008-44c0-bb19-c9bb04b8c5c9" providerId="ADAL" clId="{03FD74B4-DF35-46EE-87E9-B90172832B97}" dt="2024-10-22T12:49:14.007" v="2558" actId="6549"/>
        <pc:sldMkLst>
          <pc:docMk/>
          <pc:sldMk cId="1003743098" sldId="1633"/>
        </pc:sldMkLst>
      </pc:sldChg>
      <pc:sldChg chg="del">
        <pc:chgData name="Sarasin, Elise" userId="051ede2b-3008-44c0-bb19-c9bb04b8c5c9" providerId="ADAL" clId="{03FD74B4-DF35-46EE-87E9-B90172832B97}" dt="2024-10-21T13:23:25.723" v="100" actId="2696"/>
        <pc:sldMkLst>
          <pc:docMk/>
          <pc:sldMk cId="4147840331" sldId="1653"/>
        </pc:sldMkLst>
      </pc:sldChg>
      <pc:sldChg chg="del">
        <pc:chgData name="Sarasin, Elise" userId="051ede2b-3008-44c0-bb19-c9bb04b8c5c9" providerId="ADAL" clId="{03FD74B4-DF35-46EE-87E9-B90172832B97}" dt="2024-10-21T21:25:19.123" v="468" actId="47"/>
        <pc:sldMkLst>
          <pc:docMk/>
          <pc:sldMk cId="2273849122" sldId="1660"/>
        </pc:sldMkLst>
      </pc:sldChg>
      <pc:sldChg chg="add">
        <pc:chgData name="Sarasin, Elise" userId="051ede2b-3008-44c0-bb19-c9bb04b8c5c9" providerId="ADAL" clId="{03FD74B4-DF35-46EE-87E9-B90172832B97}" dt="2024-10-21T21:24:21.530" v="459"/>
        <pc:sldMkLst>
          <pc:docMk/>
          <pc:sldMk cId="4274574129" sldId="1678"/>
        </pc:sldMkLst>
      </pc:sldChg>
      <pc:sldChg chg="del">
        <pc:chgData name="Sarasin, Elise" userId="051ede2b-3008-44c0-bb19-c9bb04b8c5c9" providerId="ADAL" clId="{03FD74B4-DF35-46EE-87E9-B90172832B97}" dt="2024-10-21T21:25:19.123" v="468" actId="47"/>
        <pc:sldMkLst>
          <pc:docMk/>
          <pc:sldMk cId="199988419" sldId="1682"/>
        </pc:sldMkLst>
      </pc:sldChg>
      <pc:sldChg chg="del">
        <pc:chgData name="Sarasin, Elise" userId="051ede2b-3008-44c0-bb19-c9bb04b8c5c9" providerId="ADAL" clId="{03FD74B4-DF35-46EE-87E9-B90172832B97}" dt="2024-10-21T21:25:07.461" v="467" actId="47"/>
        <pc:sldMkLst>
          <pc:docMk/>
          <pc:sldMk cId="1988410428" sldId="1723"/>
        </pc:sldMkLst>
      </pc:sldChg>
      <pc:sldChg chg="delSp del mod delAnim modAnim">
        <pc:chgData name="Sarasin, Elise" userId="051ede2b-3008-44c0-bb19-c9bb04b8c5c9" providerId="ADAL" clId="{03FD74B4-DF35-46EE-87E9-B90172832B97}" dt="2024-10-22T12:24:05.332" v="934" actId="47"/>
        <pc:sldMkLst>
          <pc:docMk/>
          <pc:sldMk cId="702401239" sldId="1724"/>
        </pc:sldMkLst>
      </pc:sldChg>
      <pc:sldChg chg="modSp mod">
        <pc:chgData name="Sarasin, Elise" userId="051ede2b-3008-44c0-bb19-c9bb04b8c5c9" providerId="ADAL" clId="{03FD74B4-DF35-46EE-87E9-B90172832B97}" dt="2024-10-21T13:10:32.079" v="7" actId="20577"/>
        <pc:sldMkLst>
          <pc:docMk/>
          <pc:sldMk cId="3781561455" sldId="1731"/>
        </pc:sldMkLst>
      </pc:sldChg>
      <pc:sldChg chg="del">
        <pc:chgData name="Sarasin, Elise" userId="051ede2b-3008-44c0-bb19-c9bb04b8c5c9" providerId="ADAL" clId="{03FD74B4-DF35-46EE-87E9-B90172832B97}" dt="2024-10-21T21:25:19.123" v="468" actId="47"/>
        <pc:sldMkLst>
          <pc:docMk/>
          <pc:sldMk cId="1404812296" sldId="1732"/>
        </pc:sldMkLst>
      </pc:sldChg>
      <pc:sldChg chg="del">
        <pc:chgData name="Sarasin, Elise" userId="051ede2b-3008-44c0-bb19-c9bb04b8c5c9" providerId="ADAL" clId="{03FD74B4-DF35-46EE-87E9-B90172832B97}" dt="2024-10-21T21:25:07.461" v="467" actId="47"/>
        <pc:sldMkLst>
          <pc:docMk/>
          <pc:sldMk cId="2262332579" sldId="1747"/>
        </pc:sldMkLst>
      </pc:sldChg>
      <pc:sldChg chg="del">
        <pc:chgData name="Sarasin, Elise" userId="051ede2b-3008-44c0-bb19-c9bb04b8c5c9" providerId="ADAL" clId="{03FD74B4-DF35-46EE-87E9-B90172832B97}" dt="2024-10-21T13:11:21.431" v="8" actId="47"/>
        <pc:sldMkLst>
          <pc:docMk/>
          <pc:sldMk cId="1769809642" sldId="1757"/>
        </pc:sldMkLst>
      </pc:sldChg>
      <pc:sldChg chg="del">
        <pc:chgData name="Sarasin, Elise" userId="051ede2b-3008-44c0-bb19-c9bb04b8c5c9" providerId="ADAL" clId="{03FD74B4-DF35-46EE-87E9-B90172832B97}" dt="2024-10-21T13:11:26.586" v="9" actId="47"/>
        <pc:sldMkLst>
          <pc:docMk/>
          <pc:sldMk cId="358305998" sldId="1758"/>
        </pc:sldMkLst>
      </pc:sldChg>
      <pc:sldChg chg="del">
        <pc:chgData name="Sarasin, Elise" userId="051ede2b-3008-44c0-bb19-c9bb04b8c5c9" providerId="ADAL" clId="{03FD74B4-DF35-46EE-87E9-B90172832B97}" dt="2024-10-21T13:11:26.586" v="9" actId="47"/>
        <pc:sldMkLst>
          <pc:docMk/>
          <pc:sldMk cId="2557175512" sldId="1759"/>
        </pc:sldMkLst>
      </pc:sldChg>
      <pc:sldChg chg="del">
        <pc:chgData name="Sarasin, Elise" userId="051ede2b-3008-44c0-bb19-c9bb04b8c5c9" providerId="ADAL" clId="{03FD74B4-DF35-46EE-87E9-B90172832B97}" dt="2024-10-21T13:11:26.586" v="9" actId="47"/>
        <pc:sldMkLst>
          <pc:docMk/>
          <pc:sldMk cId="464054343" sldId="1760"/>
        </pc:sldMkLst>
      </pc:sldChg>
      <pc:sldChg chg="del">
        <pc:chgData name="Sarasin, Elise" userId="051ede2b-3008-44c0-bb19-c9bb04b8c5c9" providerId="ADAL" clId="{03FD74B4-DF35-46EE-87E9-B90172832B97}" dt="2024-10-21T13:11:26.586" v="9" actId="47"/>
        <pc:sldMkLst>
          <pc:docMk/>
          <pc:sldMk cId="3053010009" sldId="1761"/>
        </pc:sldMkLst>
      </pc:sldChg>
      <pc:sldChg chg="add ord">
        <pc:chgData name="Sarasin, Elise" userId="051ede2b-3008-44c0-bb19-c9bb04b8c5c9" providerId="ADAL" clId="{03FD74B4-DF35-46EE-87E9-B90172832B97}" dt="2024-10-21T21:11:26.277" v="244"/>
        <pc:sldMkLst>
          <pc:docMk/>
          <pc:sldMk cId="2560185969" sldId="1829"/>
        </pc:sldMkLst>
      </pc:sldChg>
      <pc:sldChg chg="del">
        <pc:chgData name="Sarasin, Elise" userId="051ede2b-3008-44c0-bb19-c9bb04b8c5c9" providerId="ADAL" clId="{03FD74B4-DF35-46EE-87E9-B90172832B97}" dt="2024-10-21T21:25:19.123" v="468" actId="47"/>
        <pc:sldMkLst>
          <pc:docMk/>
          <pc:sldMk cId="4002329336" sldId="1846"/>
        </pc:sldMkLst>
      </pc:sldChg>
      <pc:sldChg chg="del">
        <pc:chgData name="Sarasin, Elise" userId="051ede2b-3008-44c0-bb19-c9bb04b8c5c9" providerId="ADAL" clId="{03FD74B4-DF35-46EE-87E9-B90172832B97}" dt="2024-10-21T21:25:19.123" v="468" actId="47"/>
        <pc:sldMkLst>
          <pc:docMk/>
          <pc:sldMk cId="4011320473" sldId="1851"/>
        </pc:sldMkLst>
      </pc:sldChg>
      <pc:sldChg chg="del">
        <pc:chgData name="Sarasin, Elise" userId="051ede2b-3008-44c0-bb19-c9bb04b8c5c9" providerId="ADAL" clId="{03FD74B4-DF35-46EE-87E9-B90172832B97}" dt="2024-10-21T21:25:19.123" v="468" actId="47"/>
        <pc:sldMkLst>
          <pc:docMk/>
          <pc:sldMk cId="449537967" sldId="1853"/>
        </pc:sldMkLst>
      </pc:sldChg>
      <pc:sldChg chg="del">
        <pc:chgData name="Sarasin, Elise" userId="051ede2b-3008-44c0-bb19-c9bb04b8c5c9" providerId="ADAL" clId="{03FD74B4-DF35-46EE-87E9-B90172832B97}" dt="2024-10-21T21:25:07.461" v="467" actId="47"/>
        <pc:sldMkLst>
          <pc:docMk/>
          <pc:sldMk cId="1278661673" sldId="1857"/>
        </pc:sldMkLst>
      </pc:sldChg>
      <pc:sldChg chg="del">
        <pc:chgData name="Sarasin, Elise" userId="051ede2b-3008-44c0-bb19-c9bb04b8c5c9" providerId="ADAL" clId="{03FD74B4-DF35-46EE-87E9-B90172832B97}" dt="2024-10-21T21:25:07.461" v="467" actId="47"/>
        <pc:sldMkLst>
          <pc:docMk/>
          <pc:sldMk cId="1629108054" sldId="1858"/>
        </pc:sldMkLst>
      </pc:sldChg>
      <pc:sldChg chg="del">
        <pc:chgData name="Sarasin, Elise" userId="051ede2b-3008-44c0-bb19-c9bb04b8c5c9" providerId="ADAL" clId="{03FD74B4-DF35-46EE-87E9-B90172832B97}" dt="2024-10-21T21:25:07.461" v="467" actId="47"/>
        <pc:sldMkLst>
          <pc:docMk/>
          <pc:sldMk cId="184871334" sldId="1859"/>
        </pc:sldMkLst>
      </pc:sldChg>
      <pc:sldChg chg="del">
        <pc:chgData name="Sarasin, Elise" userId="051ede2b-3008-44c0-bb19-c9bb04b8c5c9" providerId="ADAL" clId="{03FD74B4-DF35-46EE-87E9-B90172832B97}" dt="2024-10-21T21:25:07.461" v="467" actId="47"/>
        <pc:sldMkLst>
          <pc:docMk/>
          <pc:sldMk cId="1811066503" sldId="1860"/>
        </pc:sldMkLst>
      </pc:sldChg>
      <pc:sldChg chg="del">
        <pc:chgData name="Sarasin, Elise" userId="051ede2b-3008-44c0-bb19-c9bb04b8c5c9" providerId="ADAL" clId="{03FD74B4-DF35-46EE-87E9-B90172832B97}" dt="2024-10-21T21:25:07.461" v="467" actId="47"/>
        <pc:sldMkLst>
          <pc:docMk/>
          <pc:sldMk cId="670717819" sldId="1861"/>
        </pc:sldMkLst>
      </pc:sldChg>
      <pc:sldChg chg="del">
        <pc:chgData name="Sarasin, Elise" userId="051ede2b-3008-44c0-bb19-c9bb04b8c5c9" providerId="ADAL" clId="{03FD74B4-DF35-46EE-87E9-B90172832B97}" dt="2024-10-21T21:25:07.461" v="467" actId="47"/>
        <pc:sldMkLst>
          <pc:docMk/>
          <pc:sldMk cId="4075115191" sldId="1863"/>
        </pc:sldMkLst>
      </pc:sldChg>
      <pc:sldChg chg="del">
        <pc:chgData name="Sarasin, Elise" userId="051ede2b-3008-44c0-bb19-c9bb04b8c5c9" providerId="ADAL" clId="{03FD74B4-DF35-46EE-87E9-B90172832B97}" dt="2024-10-21T21:25:07.461" v="467" actId="47"/>
        <pc:sldMkLst>
          <pc:docMk/>
          <pc:sldMk cId="1115681965" sldId="1864"/>
        </pc:sldMkLst>
      </pc:sldChg>
      <pc:sldChg chg="del">
        <pc:chgData name="Sarasin, Elise" userId="051ede2b-3008-44c0-bb19-c9bb04b8c5c9" providerId="ADAL" clId="{03FD74B4-DF35-46EE-87E9-B90172832B97}" dt="2024-10-21T21:25:07.461" v="467" actId="47"/>
        <pc:sldMkLst>
          <pc:docMk/>
          <pc:sldMk cId="360067544" sldId="1866"/>
        </pc:sldMkLst>
      </pc:sldChg>
      <pc:sldChg chg="del">
        <pc:chgData name="Sarasin, Elise" userId="051ede2b-3008-44c0-bb19-c9bb04b8c5c9" providerId="ADAL" clId="{03FD74B4-DF35-46EE-87E9-B90172832B97}" dt="2024-10-21T21:25:07.461" v="467" actId="47"/>
        <pc:sldMkLst>
          <pc:docMk/>
          <pc:sldMk cId="609085018" sldId="1867"/>
        </pc:sldMkLst>
      </pc:sldChg>
      <pc:sldChg chg="del">
        <pc:chgData name="Sarasin, Elise" userId="051ede2b-3008-44c0-bb19-c9bb04b8c5c9" providerId="ADAL" clId="{03FD74B4-DF35-46EE-87E9-B90172832B97}" dt="2024-10-21T21:25:19.123" v="468" actId="47"/>
        <pc:sldMkLst>
          <pc:docMk/>
          <pc:sldMk cId="708196216" sldId="1868"/>
        </pc:sldMkLst>
      </pc:sldChg>
      <pc:sldChg chg="del">
        <pc:chgData name="Sarasin, Elise" userId="051ede2b-3008-44c0-bb19-c9bb04b8c5c9" providerId="ADAL" clId="{03FD74B4-DF35-46EE-87E9-B90172832B97}" dt="2024-10-21T21:25:19.123" v="468" actId="47"/>
        <pc:sldMkLst>
          <pc:docMk/>
          <pc:sldMk cId="2444235974" sldId="1869"/>
        </pc:sldMkLst>
      </pc:sldChg>
      <pc:sldChg chg="del">
        <pc:chgData name="Sarasin, Elise" userId="051ede2b-3008-44c0-bb19-c9bb04b8c5c9" providerId="ADAL" clId="{03FD74B4-DF35-46EE-87E9-B90172832B97}" dt="2024-10-21T21:25:19.123" v="468" actId="47"/>
        <pc:sldMkLst>
          <pc:docMk/>
          <pc:sldMk cId="2018251828" sldId="1870"/>
        </pc:sldMkLst>
      </pc:sldChg>
      <pc:sldChg chg="del">
        <pc:chgData name="Sarasin, Elise" userId="051ede2b-3008-44c0-bb19-c9bb04b8c5c9" providerId="ADAL" clId="{03FD74B4-DF35-46EE-87E9-B90172832B97}" dt="2024-10-21T21:25:19.123" v="468" actId="47"/>
        <pc:sldMkLst>
          <pc:docMk/>
          <pc:sldMk cId="3169392283" sldId="1871"/>
        </pc:sldMkLst>
      </pc:sldChg>
      <pc:sldChg chg="del">
        <pc:chgData name="Sarasin, Elise" userId="051ede2b-3008-44c0-bb19-c9bb04b8c5c9" providerId="ADAL" clId="{03FD74B4-DF35-46EE-87E9-B90172832B97}" dt="2024-10-21T21:25:19.123" v="468" actId="47"/>
        <pc:sldMkLst>
          <pc:docMk/>
          <pc:sldMk cId="2807691339" sldId="1872"/>
        </pc:sldMkLst>
      </pc:sldChg>
      <pc:sldChg chg="del">
        <pc:chgData name="Sarasin, Elise" userId="051ede2b-3008-44c0-bb19-c9bb04b8c5c9" providerId="ADAL" clId="{03FD74B4-DF35-46EE-87E9-B90172832B97}" dt="2024-10-21T21:25:19.123" v="468" actId="47"/>
        <pc:sldMkLst>
          <pc:docMk/>
          <pc:sldMk cId="1032085690" sldId="1873"/>
        </pc:sldMkLst>
      </pc:sldChg>
      <pc:sldChg chg="del">
        <pc:chgData name="Sarasin, Elise" userId="051ede2b-3008-44c0-bb19-c9bb04b8c5c9" providerId="ADAL" clId="{03FD74B4-DF35-46EE-87E9-B90172832B97}" dt="2024-10-21T21:25:19.123" v="468" actId="47"/>
        <pc:sldMkLst>
          <pc:docMk/>
          <pc:sldMk cId="577149997" sldId="1874"/>
        </pc:sldMkLst>
      </pc:sldChg>
      <pc:sldChg chg="del">
        <pc:chgData name="Sarasin, Elise" userId="051ede2b-3008-44c0-bb19-c9bb04b8c5c9" providerId="ADAL" clId="{03FD74B4-DF35-46EE-87E9-B90172832B97}" dt="2024-10-21T21:25:19.123" v="468" actId="47"/>
        <pc:sldMkLst>
          <pc:docMk/>
          <pc:sldMk cId="160159255" sldId="1875"/>
        </pc:sldMkLst>
      </pc:sldChg>
      <pc:sldChg chg="del">
        <pc:chgData name="Sarasin, Elise" userId="051ede2b-3008-44c0-bb19-c9bb04b8c5c9" providerId="ADAL" clId="{03FD74B4-DF35-46EE-87E9-B90172832B97}" dt="2024-10-21T21:25:19.123" v="468" actId="47"/>
        <pc:sldMkLst>
          <pc:docMk/>
          <pc:sldMk cId="198261658" sldId="1876"/>
        </pc:sldMkLst>
      </pc:sldChg>
      <pc:sldChg chg="del">
        <pc:chgData name="Sarasin, Elise" userId="051ede2b-3008-44c0-bb19-c9bb04b8c5c9" providerId="ADAL" clId="{03FD74B4-DF35-46EE-87E9-B90172832B97}" dt="2024-10-21T21:25:19.123" v="468" actId="47"/>
        <pc:sldMkLst>
          <pc:docMk/>
          <pc:sldMk cId="579906426" sldId="1877"/>
        </pc:sldMkLst>
      </pc:sldChg>
      <pc:sldChg chg="del">
        <pc:chgData name="Sarasin, Elise" userId="051ede2b-3008-44c0-bb19-c9bb04b8c5c9" providerId="ADAL" clId="{03FD74B4-DF35-46EE-87E9-B90172832B97}" dt="2024-10-21T21:25:19.123" v="468" actId="47"/>
        <pc:sldMkLst>
          <pc:docMk/>
          <pc:sldMk cId="3662784876" sldId="1878"/>
        </pc:sldMkLst>
      </pc:sldChg>
      <pc:sldChg chg="del">
        <pc:chgData name="Sarasin, Elise" userId="051ede2b-3008-44c0-bb19-c9bb04b8c5c9" providerId="ADAL" clId="{03FD74B4-DF35-46EE-87E9-B90172832B97}" dt="2024-10-21T13:17:41.870" v="79" actId="47"/>
        <pc:sldMkLst>
          <pc:docMk/>
          <pc:sldMk cId="2712748741" sldId="1882"/>
        </pc:sldMkLst>
      </pc:sldChg>
      <pc:sldChg chg="del">
        <pc:chgData name="Sarasin, Elise" userId="051ede2b-3008-44c0-bb19-c9bb04b8c5c9" providerId="ADAL" clId="{03FD74B4-DF35-46EE-87E9-B90172832B97}" dt="2024-10-21T13:11:26.586" v="9" actId="47"/>
        <pc:sldMkLst>
          <pc:docMk/>
          <pc:sldMk cId="2172977054" sldId="1884"/>
        </pc:sldMkLst>
      </pc:sldChg>
      <pc:sldChg chg="add del">
        <pc:chgData name="Sarasin, Elise" userId="051ede2b-3008-44c0-bb19-c9bb04b8c5c9" providerId="ADAL" clId="{03FD74B4-DF35-46EE-87E9-B90172832B97}" dt="2024-10-21T21:24:36.759" v="464" actId="47"/>
        <pc:sldMkLst>
          <pc:docMk/>
          <pc:sldMk cId="3888402234" sldId="1886"/>
        </pc:sldMkLst>
      </pc:sldChg>
      <pc:sldChg chg="add del">
        <pc:chgData name="Sarasin, Elise" userId="051ede2b-3008-44c0-bb19-c9bb04b8c5c9" providerId="ADAL" clId="{03FD74B4-DF35-46EE-87E9-B90172832B97}" dt="2024-10-21T21:24:38.935" v="466" actId="47"/>
        <pc:sldMkLst>
          <pc:docMk/>
          <pc:sldMk cId="1615905961" sldId="1887"/>
        </pc:sldMkLst>
      </pc:sldChg>
      <pc:sldChg chg="add del">
        <pc:chgData name="Sarasin, Elise" userId="051ede2b-3008-44c0-bb19-c9bb04b8c5c9" providerId="ADAL" clId="{03FD74B4-DF35-46EE-87E9-B90172832B97}" dt="2024-10-21T21:24:37.891" v="465" actId="47"/>
        <pc:sldMkLst>
          <pc:docMk/>
          <pc:sldMk cId="3143328542" sldId="1888"/>
        </pc:sldMkLst>
      </pc:sldChg>
      <pc:sldChg chg="add">
        <pc:chgData name="Sarasin, Elise" userId="051ede2b-3008-44c0-bb19-c9bb04b8c5c9" providerId="ADAL" clId="{03FD74B4-DF35-46EE-87E9-B90172832B97}" dt="2024-10-21T21:37:00.835" v="565"/>
        <pc:sldMkLst>
          <pc:docMk/>
          <pc:sldMk cId="33826000" sldId="1889"/>
        </pc:sldMkLst>
      </pc:sldChg>
      <pc:sldChg chg="del">
        <pc:chgData name="Sarasin, Elise" userId="051ede2b-3008-44c0-bb19-c9bb04b8c5c9" providerId="ADAL" clId="{03FD74B4-DF35-46EE-87E9-B90172832B97}" dt="2024-10-21T13:20:51.030" v="87" actId="47"/>
        <pc:sldMkLst>
          <pc:docMk/>
          <pc:sldMk cId="3655402872" sldId="1889"/>
        </pc:sldMkLst>
      </pc:sldChg>
      <pc:sldChg chg="add">
        <pc:chgData name="Sarasin, Elise" userId="051ede2b-3008-44c0-bb19-c9bb04b8c5c9" providerId="ADAL" clId="{03FD74B4-DF35-46EE-87E9-B90172832B97}" dt="2024-10-21T21:37:00.835" v="565"/>
        <pc:sldMkLst>
          <pc:docMk/>
          <pc:sldMk cId="1320860508" sldId="1890"/>
        </pc:sldMkLst>
      </pc:sldChg>
      <pc:sldChg chg="del">
        <pc:chgData name="Sarasin, Elise" userId="051ede2b-3008-44c0-bb19-c9bb04b8c5c9" providerId="ADAL" clId="{03FD74B4-DF35-46EE-87E9-B90172832B97}" dt="2024-10-21T13:20:51.030" v="87" actId="47"/>
        <pc:sldMkLst>
          <pc:docMk/>
          <pc:sldMk cId="2357795062" sldId="1890"/>
        </pc:sldMkLst>
      </pc:sldChg>
      <pc:sldChg chg="del">
        <pc:chgData name="Sarasin, Elise" userId="051ede2b-3008-44c0-bb19-c9bb04b8c5c9" providerId="ADAL" clId="{03FD74B4-DF35-46EE-87E9-B90172832B97}" dt="2024-10-21T13:20:51.030" v="87" actId="47"/>
        <pc:sldMkLst>
          <pc:docMk/>
          <pc:sldMk cId="1490757956" sldId="1891"/>
        </pc:sldMkLst>
      </pc:sldChg>
      <pc:sldChg chg="add">
        <pc:chgData name="Sarasin, Elise" userId="051ede2b-3008-44c0-bb19-c9bb04b8c5c9" providerId="ADAL" clId="{03FD74B4-DF35-46EE-87E9-B90172832B97}" dt="2024-10-21T21:37:00.835" v="565"/>
        <pc:sldMkLst>
          <pc:docMk/>
          <pc:sldMk cId="3277667951" sldId="1891"/>
        </pc:sldMkLst>
      </pc:sldChg>
      <pc:sldChg chg="del">
        <pc:chgData name="Sarasin, Elise" userId="051ede2b-3008-44c0-bb19-c9bb04b8c5c9" providerId="ADAL" clId="{03FD74B4-DF35-46EE-87E9-B90172832B97}" dt="2024-10-21T13:20:51.030" v="87" actId="47"/>
        <pc:sldMkLst>
          <pc:docMk/>
          <pc:sldMk cId="3060707925" sldId="1893"/>
        </pc:sldMkLst>
      </pc:sldChg>
      <pc:sldChg chg="add ord">
        <pc:chgData name="Sarasin, Elise" userId="051ede2b-3008-44c0-bb19-c9bb04b8c5c9" providerId="ADAL" clId="{03FD74B4-DF35-46EE-87E9-B90172832B97}" dt="2024-10-21T21:11:26.277" v="244"/>
        <pc:sldMkLst>
          <pc:docMk/>
          <pc:sldMk cId="906723867" sldId="1894"/>
        </pc:sldMkLst>
      </pc:sldChg>
      <pc:sldChg chg="ord">
        <pc:chgData name="Sarasin, Elise" userId="051ede2b-3008-44c0-bb19-c9bb04b8c5c9" providerId="ADAL" clId="{03FD74B4-DF35-46EE-87E9-B90172832B97}" dt="2024-10-21T21:11:26.277" v="244"/>
        <pc:sldMkLst>
          <pc:docMk/>
          <pc:sldMk cId="3301402973" sldId="1895"/>
        </pc:sldMkLst>
      </pc:sldChg>
      <pc:sldChg chg="ord">
        <pc:chgData name="Sarasin, Elise" userId="051ede2b-3008-44c0-bb19-c9bb04b8c5c9" providerId="ADAL" clId="{03FD74B4-DF35-46EE-87E9-B90172832B97}" dt="2024-10-21T21:11:26.277" v="244"/>
        <pc:sldMkLst>
          <pc:docMk/>
          <pc:sldMk cId="4015494632" sldId="1896"/>
        </pc:sldMkLst>
      </pc:sldChg>
      <pc:sldChg chg="ord">
        <pc:chgData name="Sarasin, Elise" userId="051ede2b-3008-44c0-bb19-c9bb04b8c5c9" providerId="ADAL" clId="{03FD74B4-DF35-46EE-87E9-B90172832B97}" dt="2024-10-21T21:11:26.277" v="244"/>
        <pc:sldMkLst>
          <pc:docMk/>
          <pc:sldMk cId="4285993367" sldId="1897"/>
        </pc:sldMkLst>
      </pc:sldChg>
      <pc:sldChg chg="ord">
        <pc:chgData name="Sarasin, Elise" userId="051ede2b-3008-44c0-bb19-c9bb04b8c5c9" providerId="ADAL" clId="{03FD74B4-DF35-46EE-87E9-B90172832B97}" dt="2024-10-21T21:11:26.277" v="244"/>
        <pc:sldMkLst>
          <pc:docMk/>
          <pc:sldMk cId="1757894952" sldId="1898"/>
        </pc:sldMkLst>
      </pc:sldChg>
      <pc:sldChg chg="del">
        <pc:chgData name="Sarasin, Elise" userId="051ede2b-3008-44c0-bb19-c9bb04b8c5c9" providerId="ADAL" clId="{03FD74B4-DF35-46EE-87E9-B90172832B97}" dt="2024-10-21T21:25:07.461" v="467" actId="47"/>
        <pc:sldMkLst>
          <pc:docMk/>
          <pc:sldMk cId="1810744303" sldId="1899"/>
        </pc:sldMkLst>
      </pc:sldChg>
      <pc:sldChg chg="del">
        <pc:chgData name="Sarasin, Elise" userId="051ede2b-3008-44c0-bb19-c9bb04b8c5c9" providerId="ADAL" clId="{03FD74B4-DF35-46EE-87E9-B90172832B97}" dt="2024-10-21T21:24:06.477" v="457" actId="47"/>
        <pc:sldMkLst>
          <pc:docMk/>
          <pc:sldMk cId="1625999087" sldId="1900"/>
        </pc:sldMkLst>
      </pc:sldChg>
      <pc:sldChg chg="modSp mod">
        <pc:chgData name="Sarasin, Elise" userId="051ede2b-3008-44c0-bb19-c9bb04b8c5c9" providerId="ADAL" clId="{03FD74B4-DF35-46EE-87E9-B90172832B97}" dt="2024-10-21T13:09:05.445" v="2" actId="14100"/>
        <pc:sldMkLst>
          <pc:docMk/>
          <pc:sldMk cId="2653690524" sldId="1952"/>
        </pc:sldMkLst>
      </pc:sldChg>
      <pc:sldChg chg="addSp delSp modSp mod">
        <pc:chgData name="Sarasin, Elise" userId="051ede2b-3008-44c0-bb19-c9bb04b8c5c9" providerId="ADAL" clId="{03FD74B4-DF35-46EE-87E9-B90172832B97}" dt="2024-10-22T13:18:04.740" v="3314" actId="122"/>
        <pc:sldMkLst>
          <pc:docMk/>
          <pc:sldMk cId="507879898" sldId="1957"/>
        </pc:sldMkLst>
      </pc:sldChg>
      <pc:sldChg chg="addSp delSp modSp mod modNotesTx">
        <pc:chgData name="Sarasin, Elise" userId="051ede2b-3008-44c0-bb19-c9bb04b8c5c9" providerId="ADAL" clId="{03FD74B4-DF35-46EE-87E9-B90172832B97}" dt="2024-10-22T13:43:12.098" v="4978" actId="20577"/>
        <pc:sldMkLst>
          <pc:docMk/>
          <pc:sldMk cId="46010162" sldId="1959"/>
        </pc:sldMkLst>
      </pc:sldChg>
      <pc:sldChg chg="ord">
        <pc:chgData name="Sarasin, Elise" userId="051ede2b-3008-44c0-bb19-c9bb04b8c5c9" providerId="ADAL" clId="{03FD74B4-DF35-46EE-87E9-B90172832B97}" dt="2024-10-22T12:48:57.736" v="2554" actId="20578"/>
        <pc:sldMkLst>
          <pc:docMk/>
          <pc:sldMk cId="32161051" sldId="1961"/>
        </pc:sldMkLst>
      </pc:sldChg>
      <pc:sldChg chg="add ord">
        <pc:chgData name="Sarasin, Elise" userId="051ede2b-3008-44c0-bb19-c9bb04b8c5c9" providerId="ADAL" clId="{03FD74B4-DF35-46EE-87E9-B90172832B97}" dt="2024-10-21T21:11:26.277" v="244"/>
        <pc:sldMkLst>
          <pc:docMk/>
          <pc:sldMk cId="3655489259" sldId="1969"/>
        </pc:sldMkLst>
      </pc:sldChg>
      <pc:sldChg chg="add ord">
        <pc:chgData name="Sarasin, Elise" userId="051ede2b-3008-44c0-bb19-c9bb04b8c5c9" providerId="ADAL" clId="{03FD74B4-DF35-46EE-87E9-B90172832B97}" dt="2024-10-21T21:11:26.277" v="244"/>
        <pc:sldMkLst>
          <pc:docMk/>
          <pc:sldMk cId="1619802170" sldId="1970"/>
        </pc:sldMkLst>
      </pc:sldChg>
      <pc:sldChg chg="addSp delSp modSp add mod ord modClrScheme chgLayout">
        <pc:chgData name="Sarasin, Elise" userId="051ede2b-3008-44c0-bb19-c9bb04b8c5c9" providerId="ADAL" clId="{03FD74B4-DF35-46EE-87E9-B90172832B97}" dt="2024-10-22T16:49:06.054" v="5181" actId="404"/>
        <pc:sldMkLst>
          <pc:docMk/>
          <pc:sldMk cId="28167795" sldId="1996"/>
        </pc:sldMkLst>
      </pc:sldChg>
      <pc:sldChg chg="addSp modSp new mod ord modClrScheme chgLayout">
        <pc:chgData name="Sarasin, Elise" userId="051ede2b-3008-44c0-bb19-c9bb04b8c5c9" providerId="ADAL" clId="{03FD74B4-DF35-46EE-87E9-B90172832B97}" dt="2024-10-21T13:15:27.763" v="75" actId="20577"/>
        <pc:sldMkLst>
          <pc:docMk/>
          <pc:sldMk cId="3409575336" sldId="1997"/>
        </pc:sldMkLst>
      </pc:sldChg>
      <pc:sldChg chg="add">
        <pc:chgData name="Sarasin, Elise" userId="051ede2b-3008-44c0-bb19-c9bb04b8c5c9" providerId="ADAL" clId="{03FD74B4-DF35-46EE-87E9-B90172832B97}" dt="2024-10-21T21:26:56.123" v="469"/>
        <pc:sldMkLst>
          <pc:docMk/>
          <pc:sldMk cId="1342594623" sldId="1999"/>
        </pc:sldMkLst>
      </pc:sldChg>
      <pc:sldChg chg="add del">
        <pc:chgData name="Sarasin, Elise" userId="051ede2b-3008-44c0-bb19-c9bb04b8c5c9" providerId="ADAL" clId="{03FD74B4-DF35-46EE-87E9-B90172832B97}" dt="2024-10-21T21:35:05.081" v="517" actId="47"/>
        <pc:sldMkLst>
          <pc:docMk/>
          <pc:sldMk cId="2431605320" sldId="2000"/>
        </pc:sldMkLst>
      </pc:sldChg>
      <pc:sldChg chg="add ord">
        <pc:chgData name="Sarasin, Elise" userId="051ede2b-3008-44c0-bb19-c9bb04b8c5c9" providerId="ADAL" clId="{03FD74B4-DF35-46EE-87E9-B90172832B97}" dt="2024-10-21T21:33:56.730" v="478"/>
        <pc:sldMkLst>
          <pc:docMk/>
          <pc:sldMk cId="2992658578" sldId="2001"/>
        </pc:sldMkLst>
      </pc:sldChg>
      <pc:sldChg chg="modSp add mod ord">
        <pc:chgData name="Sarasin, Elise" userId="051ede2b-3008-44c0-bb19-c9bb04b8c5c9" providerId="ADAL" clId="{03FD74B4-DF35-46EE-87E9-B90172832B97}" dt="2024-10-21T21:34:16.705" v="513" actId="20577"/>
        <pc:sldMkLst>
          <pc:docMk/>
          <pc:sldMk cId="1042341590" sldId="2002"/>
        </pc:sldMkLst>
      </pc:sldChg>
      <pc:sldChg chg="add">
        <pc:chgData name="Sarasin, Elise" userId="051ede2b-3008-44c0-bb19-c9bb04b8c5c9" providerId="ADAL" clId="{03FD74B4-DF35-46EE-87E9-B90172832B97}" dt="2024-10-21T21:37:00.835" v="565"/>
        <pc:sldMkLst>
          <pc:docMk/>
          <pc:sldMk cId="1977536567" sldId="2003"/>
        </pc:sldMkLst>
      </pc:sldChg>
      <pc:sldChg chg="add del">
        <pc:chgData name="Sarasin, Elise" userId="051ede2b-3008-44c0-bb19-c9bb04b8c5c9" providerId="ADAL" clId="{03FD74B4-DF35-46EE-87E9-B90172832B97}" dt="2024-10-21T21:24:33.250" v="461" actId="47"/>
        <pc:sldMkLst>
          <pc:docMk/>
          <pc:sldMk cId="2652950707" sldId="2005"/>
        </pc:sldMkLst>
      </pc:sldChg>
      <pc:sldChg chg="add">
        <pc:chgData name="Sarasin, Elise" userId="051ede2b-3008-44c0-bb19-c9bb04b8c5c9" providerId="ADAL" clId="{03FD74B4-DF35-46EE-87E9-B90172832B97}" dt="2024-10-21T21:33:08.529" v="471"/>
        <pc:sldMkLst>
          <pc:docMk/>
          <pc:sldMk cId="4033876117" sldId="2010"/>
        </pc:sldMkLst>
      </pc:sldChg>
      <pc:sldChg chg="add">
        <pc:chgData name="Sarasin, Elise" userId="051ede2b-3008-44c0-bb19-c9bb04b8c5c9" providerId="ADAL" clId="{03FD74B4-DF35-46EE-87E9-B90172832B97}" dt="2024-10-21T21:34:32.557" v="514"/>
        <pc:sldMkLst>
          <pc:docMk/>
          <pc:sldMk cId="3721457256" sldId="2011"/>
        </pc:sldMkLst>
      </pc:sldChg>
      <pc:sldChg chg="add">
        <pc:chgData name="Sarasin, Elise" userId="051ede2b-3008-44c0-bb19-c9bb04b8c5c9" providerId="ADAL" clId="{03FD74B4-DF35-46EE-87E9-B90172832B97}" dt="2024-10-21T21:37:00.835" v="565"/>
        <pc:sldMkLst>
          <pc:docMk/>
          <pc:sldMk cId="857242081" sldId="2012"/>
        </pc:sldMkLst>
      </pc:sldChg>
      <pc:sldChg chg="add ord">
        <pc:chgData name="Sarasin, Elise" userId="051ede2b-3008-44c0-bb19-c9bb04b8c5c9" providerId="ADAL" clId="{03FD74B4-DF35-46EE-87E9-B90172832B97}" dt="2024-10-21T21:11:26.277" v="244"/>
        <pc:sldMkLst>
          <pc:docMk/>
          <pc:sldMk cId="2175610757" sldId="2013"/>
        </pc:sldMkLst>
      </pc:sldChg>
      <pc:sldChg chg="add ord">
        <pc:chgData name="Sarasin, Elise" userId="051ede2b-3008-44c0-bb19-c9bb04b8c5c9" providerId="ADAL" clId="{03FD74B4-DF35-46EE-87E9-B90172832B97}" dt="2024-10-21T21:11:26.277" v="244"/>
        <pc:sldMkLst>
          <pc:docMk/>
          <pc:sldMk cId="2782426241" sldId="2014"/>
        </pc:sldMkLst>
      </pc:sldChg>
      <pc:sldChg chg="add del">
        <pc:chgData name="Sarasin, Elise" userId="051ede2b-3008-44c0-bb19-c9bb04b8c5c9" providerId="ADAL" clId="{03FD74B4-DF35-46EE-87E9-B90172832B97}" dt="2024-10-21T21:24:32.027" v="460" actId="47"/>
        <pc:sldMkLst>
          <pc:docMk/>
          <pc:sldMk cId="1120911552" sldId="2015"/>
        </pc:sldMkLst>
      </pc:sldChg>
      <pc:sldChg chg="add ord">
        <pc:chgData name="Sarasin, Elise" userId="051ede2b-3008-44c0-bb19-c9bb04b8c5c9" providerId="ADAL" clId="{03FD74B4-DF35-46EE-87E9-B90172832B97}" dt="2024-10-21T21:11:26.277" v="244"/>
        <pc:sldMkLst>
          <pc:docMk/>
          <pc:sldMk cId="3050131537" sldId="2016"/>
        </pc:sldMkLst>
      </pc:sldChg>
      <pc:sldChg chg="add ord">
        <pc:chgData name="Sarasin, Elise" userId="051ede2b-3008-44c0-bb19-c9bb04b8c5c9" providerId="ADAL" clId="{03FD74B4-DF35-46EE-87E9-B90172832B97}" dt="2024-10-21T21:11:26.277" v="244"/>
        <pc:sldMkLst>
          <pc:docMk/>
          <pc:sldMk cId="868289536" sldId="2017"/>
        </pc:sldMkLst>
      </pc:sldChg>
      <pc:sldChg chg="add ord">
        <pc:chgData name="Sarasin, Elise" userId="051ede2b-3008-44c0-bb19-c9bb04b8c5c9" providerId="ADAL" clId="{03FD74B4-DF35-46EE-87E9-B90172832B97}" dt="2024-10-21T21:11:26.277" v="244"/>
        <pc:sldMkLst>
          <pc:docMk/>
          <pc:sldMk cId="2564074735" sldId="2018"/>
        </pc:sldMkLst>
      </pc:sldChg>
      <pc:sldChg chg="add ord">
        <pc:chgData name="Sarasin, Elise" userId="051ede2b-3008-44c0-bb19-c9bb04b8c5c9" providerId="ADAL" clId="{03FD74B4-DF35-46EE-87E9-B90172832B97}" dt="2024-10-21T21:11:26.277" v="244"/>
        <pc:sldMkLst>
          <pc:docMk/>
          <pc:sldMk cId="1813118806" sldId="2019"/>
        </pc:sldMkLst>
      </pc:sldChg>
      <pc:sldChg chg="add ord">
        <pc:chgData name="Sarasin, Elise" userId="051ede2b-3008-44c0-bb19-c9bb04b8c5c9" providerId="ADAL" clId="{03FD74B4-DF35-46EE-87E9-B90172832B97}" dt="2024-10-21T21:11:26.277" v="244"/>
        <pc:sldMkLst>
          <pc:docMk/>
          <pc:sldMk cId="923288599" sldId="2020"/>
        </pc:sldMkLst>
      </pc:sldChg>
      <pc:sldChg chg="add ord">
        <pc:chgData name="Sarasin, Elise" userId="051ede2b-3008-44c0-bb19-c9bb04b8c5c9" providerId="ADAL" clId="{03FD74B4-DF35-46EE-87E9-B90172832B97}" dt="2024-10-21T21:11:26.277" v="244"/>
        <pc:sldMkLst>
          <pc:docMk/>
          <pc:sldMk cId="3577288692" sldId="2021"/>
        </pc:sldMkLst>
      </pc:sldChg>
      <pc:sldChg chg="add">
        <pc:chgData name="Sarasin, Elise" userId="051ede2b-3008-44c0-bb19-c9bb04b8c5c9" providerId="ADAL" clId="{03FD74B4-DF35-46EE-87E9-B90172832B97}" dt="2024-10-21T21:37:00.835" v="565"/>
        <pc:sldMkLst>
          <pc:docMk/>
          <pc:sldMk cId="3648592433" sldId="2022"/>
        </pc:sldMkLst>
      </pc:sldChg>
      <pc:sldChg chg="add">
        <pc:chgData name="Sarasin, Elise" userId="051ede2b-3008-44c0-bb19-c9bb04b8c5c9" providerId="ADAL" clId="{03FD74B4-DF35-46EE-87E9-B90172832B97}" dt="2024-10-21T21:37:00.835" v="565"/>
        <pc:sldMkLst>
          <pc:docMk/>
          <pc:sldMk cId="982510428" sldId="2023"/>
        </pc:sldMkLst>
      </pc:sldChg>
      <pc:sldChg chg="add">
        <pc:chgData name="Sarasin, Elise" userId="051ede2b-3008-44c0-bb19-c9bb04b8c5c9" providerId="ADAL" clId="{03FD74B4-DF35-46EE-87E9-B90172832B97}" dt="2024-10-21T21:37:00.835" v="565"/>
        <pc:sldMkLst>
          <pc:docMk/>
          <pc:sldMk cId="4176170889" sldId="2024"/>
        </pc:sldMkLst>
      </pc:sldChg>
      <pc:sldChg chg="add">
        <pc:chgData name="Sarasin, Elise" userId="051ede2b-3008-44c0-bb19-c9bb04b8c5c9" providerId="ADAL" clId="{03FD74B4-DF35-46EE-87E9-B90172832B97}" dt="2024-10-21T21:37:00.835" v="565"/>
        <pc:sldMkLst>
          <pc:docMk/>
          <pc:sldMk cId="2104670269" sldId="2026"/>
        </pc:sldMkLst>
      </pc:sldChg>
      <pc:sldChg chg="addSp modSp add ord">
        <pc:chgData name="Sarasin, Elise" userId="051ede2b-3008-44c0-bb19-c9bb04b8c5c9" providerId="ADAL" clId="{03FD74B4-DF35-46EE-87E9-B90172832B97}" dt="2024-10-21T21:21:34.273" v="442"/>
        <pc:sldMkLst>
          <pc:docMk/>
          <pc:sldMk cId="1708404850" sldId="2028"/>
        </pc:sldMkLst>
      </pc:sldChg>
      <pc:sldChg chg="add">
        <pc:chgData name="Sarasin, Elise" userId="051ede2b-3008-44c0-bb19-c9bb04b8c5c9" providerId="ADAL" clId="{03FD74B4-DF35-46EE-87E9-B90172832B97}" dt="2024-10-21T21:37:00.835" v="565"/>
        <pc:sldMkLst>
          <pc:docMk/>
          <pc:sldMk cId="131134929" sldId="2030"/>
        </pc:sldMkLst>
      </pc:sldChg>
      <pc:sldChg chg="add ord">
        <pc:chgData name="Sarasin, Elise" userId="051ede2b-3008-44c0-bb19-c9bb04b8c5c9" providerId="ADAL" clId="{03FD74B4-DF35-46EE-87E9-B90172832B97}" dt="2024-10-21T21:11:26.277" v="244"/>
        <pc:sldMkLst>
          <pc:docMk/>
          <pc:sldMk cId="2689645220" sldId="2031"/>
        </pc:sldMkLst>
      </pc:sldChg>
      <pc:sldChg chg="modSp add mod ord">
        <pc:chgData name="Sarasin, Elise" userId="051ede2b-3008-44c0-bb19-c9bb04b8c5c9" providerId="ADAL" clId="{03FD74B4-DF35-46EE-87E9-B90172832B97}" dt="2024-10-21T21:22:36.358" v="452" actId="20577"/>
        <pc:sldMkLst>
          <pc:docMk/>
          <pc:sldMk cId="3647329397" sldId="2032"/>
        </pc:sldMkLst>
      </pc:sldChg>
      <pc:sldChg chg="addSp delSp modSp new mod ord modClrScheme chgLayout">
        <pc:chgData name="Sarasin, Elise" userId="051ede2b-3008-44c0-bb19-c9bb04b8c5c9" providerId="ADAL" clId="{03FD74B4-DF35-46EE-87E9-B90172832B97}" dt="2024-10-22T12:54:23.204" v="2561" actId="1076"/>
        <pc:sldMkLst>
          <pc:docMk/>
          <pc:sldMk cId="4003157239" sldId="2033"/>
        </pc:sldMkLst>
      </pc:sldChg>
      <pc:sldChg chg="add ord">
        <pc:chgData name="Sarasin, Elise" userId="051ede2b-3008-44c0-bb19-c9bb04b8c5c9" providerId="ADAL" clId="{03FD74B4-DF35-46EE-87E9-B90172832B97}" dt="2024-10-21T21:23:09.581" v="455"/>
        <pc:sldMkLst>
          <pc:docMk/>
          <pc:sldMk cId="168758537" sldId="2034"/>
        </pc:sldMkLst>
      </pc:sldChg>
      <pc:sldChg chg="modSp add mod ord">
        <pc:chgData name="Sarasin, Elise" userId="051ede2b-3008-44c0-bb19-c9bb04b8c5c9" providerId="ADAL" clId="{03FD74B4-DF35-46EE-87E9-B90172832B97}" dt="2024-10-21T21:22:13.369" v="449" actId="113"/>
        <pc:sldMkLst>
          <pc:docMk/>
          <pc:sldMk cId="3614946172" sldId="2035"/>
        </pc:sldMkLst>
      </pc:sldChg>
      <pc:sldChg chg="add">
        <pc:chgData name="Sarasin, Elise" userId="051ede2b-3008-44c0-bb19-c9bb04b8c5c9" providerId="ADAL" clId="{03FD74B4-DF35-46EE-87E9-B90172832B97}" dt="2024-10-21T21:23:03.804" v="453"/>
        <pc:sldMkLst>
          <pc:docMk/>
          <pc:sldMk cId="3116659332" sldId="2036"/>
        </pc:sldMkLst>
      </pc:sldChg>
      <pc:sldChg chg="add del">
        <pc:chgData name="Sarasin, Elise" userId="051ede2b-3008-44c0-bb19-c9bb04b8c5c9" providerId="ADAL" clId="{03FD74B4-DF35-46EE-87E9-B90172832B97}" dt="2024-10-21T21:24:35.828" v="463" actId="47"/>
        <pc:sldMkLst>
          <pc:docMk/>
          <pc:sldMk cId="208922106" sldId="2037"/>
        </pc:sldMkLst>
      </pc:sldChg>
      <pc:sldChg chg="modSp add mod">
        <pc:chgData name="Sarasin, Elise" userId="051ede2b-3008-44c0-bb19-c9bb04b8c5c9" providerId="ADAL" clId="{03FD74B4-DF35-46EE-87E9-B90172832B97}" dt="2024-10-21T21:36:20.147" v="564" actId="20577"/>
        <pc:sldMkLst>
          <pc:docMk/>
          <pc:sldMk cId="2527024598" sldId="2039"/>
        </pc:sldMkLst>
      </pc:sldChg>
      <pc:sldChg chg="add modTransition">
        <pc:chgData name="Sarasin, Elise" userId="051ede2b-3008-44c0-bb19-c9bb04b8c5c9" providerId="ADAL" clId="{03FD74B4-DF35-46EE-87E9-B90172832B97}" dt="2024-10-22T14:17:52.286" v="5145"/>
        <pc:sldMkLst>
          <pc:docMk/>
          <pc:sldMk cId="4001378712" sldId="2040"/>
        </pc:sldMkLst>
      </pc:sldChg>
      <pc:sldChg chg="add">
        <pc:chgData name="Sarasin, Elise" userId="051ede2b-3008-44c0-bb19-c9bb04b8c5c9" providerId="ADAL" clId="{03FD74B4-DF35-46EE-87E9-B90172832B97}" dt="2024-10-21T21:24:21.530" v="459"/>
        <pc:sldMkLst>
          <pc:docMk/>
          <pc:sldMk cId="3013273483" sldId="2041"/>
        </pc:sldMkLst>
      </pc:sldChg>
      <pc:sldChg chg="add">
        <pc:chgData name="Sarasin, Elise" userId="051ede2b-3008-44c0-bb19-c9bb04b8c5c9" providerId="ADAL" clId="{03FD74B4-DF35-46EE-87E9-B90172832B97}" dt="2024-10-21T21:24:21.530" v="459"/>
        <pc:sldMkLst>
          <pc:docMk/>
          <pc:sldMk cId="389479438" sldId="2042"/>
        </pc:sldMkLst>
      </pc:sldChg>
      <pc:sldChg chg="add">
        <pc:chgData name="Sarasin, Elise" userId="051ede2b-3008-44c0-bb19-c9bb04b8c5c9" providerId="ADAL" clId="{03FD74B4-DF35-46EE-87E9-B90172832B97}" dt="2024-10-21T21:24:21.530" v="459"/>
        <pc:sldMkLst>
          <pc:docMk/>
          <pc:sldMk cId="206646019" sldId="2043"/>
        </pc:sldMkLst>
      </pc:sldChg>
      <pc:sldChg chg="add">
        <pc:chgData name="Sarasin, Elise" userId="051ede2b-3008-44c0-bb19-c9bb04b8c5c9" providerId="ADAL" clId="{03FD74B4-DF35-46EE-87E9-B90172832B97}" dt="2024-10-21T21:24:21.530" v="459"/>
        <pc:sldMkLst>
          <pc:docMk/>
          <pc:sldMk cId="2887260559" sldId="2044"/>
        </pc:sldMkLst>
      </pc:sldChg>
      <pc:sldChg chg="add">
        <pc:chgData name="Sarasin, Elise" userId="051ede2b-3008-44c0-bb19-c9bb04b8c5c9" providerId="ADAL" clId="{03FD74B4-DF35-46EE-87E9-B90172832B97}" dt="2024-10-21T21:24:21.530" v="459"/>
        <pc:sldMkLst>
          <pc:docMk/>
          <pc:sldMk cId="1404713631" sldId="2045"/>
        </pc:sldMkLst>
      </pc:sldChg>
      <pc:sldChg chg="add del">
        <pc:chgData name="Sarasin, Elise" userId="051ede2b-3008-44c0-bb19-c9bb04b8c5c9" providerId="ADAL" clId="{03FD74B4-DF35-46EE-87E9-B90172832B97}" dt="2024-10-21T21:35:17.534" v="518" actId="47"/>
        <pc:sldMkLst>
          <pc:docMk/>
          <pc:sldMk cId="824489964" sldId="2046"/>
        </pc:sldMkLst>
      </pc:sldChg>
      <pc:sldChg chg="add del">
        <pc:chgData name="Sarasin, Elise" userId="051ede2b-3008-44c0-bb19-c9bb04b8c5c9" providerId="ADAL" clId="{03FD74B4-DF35-46EE-87E9-B90172832B97}" dt="2024-10-21T21:34:48.218" v="515" actId="2696"/>
        <pc:sldMkLst>
          <pc:docMk/>
          <pc:sldMk cId="3621594008" sldId="2046"/>
        </pc:sldMkLst>
      </pc:sldChg>
      <pc:sldChg chg="add del">
        <pc:chgData name="Sarasin, Elise" userId="051ede2b-3008-44c0-bb19-c9bb04b8c5c9" providerId="ADAL" clId="{03FD74B4-DF35-46EE-87E9-B90172832B97}" dt="2024-10-21T21:34:48.218" v="515" actId="2696"/>
        <pc:sldMkLst>
          <pc:docMk/>
          <pc:sldMk cId="655509895" sldId="2047"/>
        </pc:sldMkLst>
      </pc:sldChg>
      <pc:sldChg chg="add del">
        <pc:chgData name="Sarasin, Elise" userId="051ede2b-3008-44c0-bb19-c9bb04b8c5c9" providerId="ADAL" clId="{03FD74B4-DF35-46EE-87E9-B90172832B97}" dt="2024-10-21T21:35:19.568" v="519" actId="47"/>
        <pc:sldMkLst>
          <pc:docMk/>
          <pc:sldMk cId="3481201576" sldId="2047"/>
        </pc:sldMkLst>
      </pc:sldChg>
      <pc:sldChg chg="add del">
        <pc:chgData name="Sarasin, Elise" userId="051ede2b-3008-44c0-bb19-c9bb04b8c5c9" providerId="ADAL" clId="{03FD74B4-DF35-46EE-87E9-B90172832B97}" dt="2024-10-21T21:34:48.218" v="515" actId="2696"/>
        <pc:sldMkLst>
          <pc:docMk/>
          <pc:sldMk cId="883481451" sldId="2048"/>
        </pc:sldMkLst>
      </pc:sldChg>
      <pc:sldChg chg="add">
        <pc:chgData name="Sarasin, Elise" userId="051ede2b-3008-44c0-bb19-c9bb04b8c5c9" providerId="ADAL" clId="{03FD74B4-DF35-46EE-87E9-B90172832B97}" dt="2024-10-21T21:34:55.513" v="516"/>
        <pc:sldMkLst>
          <pc:docMk/>
          <pc:sldMk cId="3399033694" sldId="2048"/>
        </pc:sldMkLst>
      </pc:sldChg>
      <pc:sldChg chg="add">
        <pc:chgData name="Sarasin, Elise" userId="051ede2b-3008-44c0-bb19-c9bb04b8c5c9" providerId="ADAL" clId="{03FD74B4-DF35-46EE-87E9-B90172832B97}" dt="2024-10-21T21:33:43.644" v="472"/>
        <pc:sldMkLst>
          <pc:docMk/>
          <pc:sldMk cId="2056043621" sldId="2049"/>
        </pc:sldMkLst>
      </pc:sldChg>
      <pc:sldChg chg="add">
        <pc:chgData name="Sarasin, Elise" userId="051ede2b-3008-44c0-bb19-c9bb04b8c5c9" providerId="ADAL" clId="{03FD74B4-DF35-46EE-87E9-B90172832B97}" dt="2024-10-21T21:34:32.557" v="514"/>
        <pc:sldMkLst>
          <pc:docMk/>
          <pc:sldMk cId="889464955" sldId="2050"/>
        </pc:sldMkLst>
      </pc:sldChg>
      <pc:sldChg chg="add">
        <pc:chgData name="Sarasin, Elise" userId="051ede2b-3008-44c0-bb19-c9bb04b8c5c9" providerId="ADAL" clId="{03FD74B4-DF35-46EE-87E9-B90172832B97}" dt="2024-10-21T21:34:32.557" v="514"/>
        <pc:sldMkLst>
          <pc:docMk/>
          <pc:sldMk cId="3716539548" sldId="2051"/>
        </pc:sldMkLst>
      </pc:sldChg>
      <pc:sldChg chg="add">
        <pc:chgData name="Sarasin, Elise" userId="051ede2b-3008-44c0-bb19-c9bb04b8c5c9" providerId="ADAL" clId="{03FD74B4-DF35-46EE-87E9-B90172832B97}" dt="2024-10-21T21:34:32.557" v="514"/>
        <pc:sldMkLst>
          <pc:docMk/>
          <pc:sldMk cId="4006920151" sldId="2052"/>
        </pc:sldMkLst>
      </pc:sldChg>
      <pc:sldChg chg="add">
        <pc:chgData name="Sarasin, Elise" userId="051ede2b-3008-44c0-bb19-c9bb04b8c5c9" providerId="ADAL" clId="{03FD74B4-DF35-46EE-87E9-B90172832B97}" dt="2024-10-21T21:37:00.835" v="565"/>
        <pc:sldMkLst>
          <pc:docMk/>
          <pc:sldMk cId="2274750778" sldId="2054"/>
        </pc:sldMkLst>
      </pc:sldChg>
      <pc:sldChg chg="add">
        <pc:chgData name="Sarasin, Elise" userId="051ede2b-3008-44c0-bb19-c9bb04b8c5c9" providerId="ADAL" clId="{03FD74B4-DF35-46EE-87E9-B90172832B97}" dt="2024-10-21T21:37:00.835" v="565"/>
        <pc:sldMkLst>
          <pc:docMk/>
          <pc:sldMk cId="3945266194" sldId="2055"/>
        </pc:sldMkLst>
      </pc:sldChg>
      <pc:sldChg chg="add">
        <pc:chgData name="Sarasin, Elise" userId="051ede2b-3008-44c0-bb19-c9bb04b8c5c9" providerId="ADAL" clId="{03FD74B4-DF35-46EE-87E9-B90172832B97}" dt="2024-10-21T21:37:00.835" v="565"/>
        <pc:sldMkLst>
          <pc:docMk/>
          <pc:sldMk cId="174435438" sldId="2056"/>
        </pc:sldMkLst>
      </pc:sldChg>
      <pc:sldChg chg="add">
        <pc:chgData name="Sarasin, Elise" userId="051ede2b-3008-44c0-bb19-c9bb04b8c5c9" providerId="ADAL" clId="{03FD74B4-DF35-46EE-87E9-B90172832B97}" dt="2024-10-21T21:37:00.835" v="565"/>
        <pc:sldMkLst>
          <pc:docMk/>
          <pc:sldMk cId="76812299" sldId="2057"/>
        </pc:sldMkLst>
      </pc:sldChg>
      <pc:sldChg chg="add">
        <pc:chgData name="Sarasin, Elise" userId="051ede2b-3008-44c0-bb19-c9bb04b8c5c9" providerId="ADAL" clId="{03FD74B4-DF35-46EE-87E9-B90172832B97}" dt="2024-10-21T21:37:00.835" v="565"/>
        <pc:sldMkLst>
          <pc:docMk/>
          <pc:sldMk cId="2886078372" sldId="2058"/>
        </pc:sldMkLst>
      </pc:sldChg>
      <pc:sldChg chg="add">
        <pc:chgData name="Sarasin, Elise" userId="051ede2b-3008-44c0-bb19-c9bb04b8c5c9" providerId="ADAL" clId="{03FD74B4-DF35-46EE-87E9-B90172832B97}" dt="2024-10-21T21:37:00.835" v="565"/>
        <pc:sldMkLst>
          <pc:docMk/>
          <pc:sldMk cId="4273826408" sldId="2059"/>
        </pc:sldMkLst>
      </pc:sldChg>
      <pc:sldChg chg="add">
        <pc:chgData name="Sarasin, Elise" userId="051ede2b-3008-44c0-bb19-c9bb04b8c5c9" providerId="ADAL" clId="{03FD74B4-DF35-46EE-87E9-B90172832B97}" dt="2024-10-21T21:37:00.835" v="565"/>
        <pc:sldMkLst>
          <pc:docMk/>
          <pc:sldMk cId="3803898990" sldId="2060"/>
        </pc:sldMkLst>
      </pc:sldChg>
      <pc:sldChg chg="add">
        <pc:chgData name="Sarasin, Elise" userId="051ede2b-3008-44c0-bb19-c9bb04b8c5c9" providerId="ADAL" clId="{03FD74B4-DF35-46EE-87E9-B90172832B97}" dt="2024-10-21T21:37:00.835" v="565"/>
        <pc:sldMkLst>
          <pc:docMk/>
          <pc:sldMk cId="1140237725" sldId="2061"/>
        </pc:sldMkLst>
      </pc:sldChg>
      <pc:sldChg chg="add">
        <pc:chgData name="Sarasin, Elise" userId="051ede2b-3008-44c0-bb19-c9bb04b8c5c9" providerId="ADAL" clId="{03FD74B4-DF35-46EE-87E9-B90172832B97}" dt="2024-10-21T21:37:00.835" v="565"/>
        <pc:sldMkLst>
          <pc:docMk/>
          <pc:sldMk cId="4068194839" sldId="2062"/>
        </pc:sldMkLst>
      </pc:sldChg>
      <pc:sldChg chg="add">
        <pc:chgData name="Sarasin, Elise" userId="051ede2b-3008-44c0-bb19-c9bb04b8c5c9" providerId="ADAL" clId="{03FD74B4-DF35-46EE-87E9-B90172832B97}" dt="2024-10-21T21:37:00.835" v="565"/>
        <pc:sldMkLst>
          <pc:docMk/>
          <pc:sldMk cId="3673358428" sldId="2063"/>
        </pc:sldMkLst>
      </pc:sldChg>
      <pc:sldChg chg="add">
        <pc:chgData name="Sarasin, Elise" userId="051ede2b-3008-44c0-bb19-c9bb04b8c5c9" providerId="ADAL" clId="{03FD74B4-DF35-46EE-87E9-B90172832B97}" dt="2024-10-21T21:37:00.835" v="565"/>
        <pc:sldMkLst>
          <pc:docMk/>
          <pc:sldMk cId="1133545761" sldId="2064"/>
        </pc:sldMkLst>
      </pc:sldChg>
      <pc:sldChg chg="add">
        <pc:chgData name="Sarasin, Elise" userId="051ede2b-3008-44c0-bb19-c9bb04b8c5c9" providerId="ADAL" clId="{03FD74B4-DF35-46EE-87E9-B90172832B97}" dt="2024-10-21T21:37:00.835" v="565"/>
        <pc:sldMkLst>
          <pc:docMk/>
          <pc:sldMk cId="4162271109" sldId="2065"/>
        </pc:sldMkLst>
      </pc:sldChg>
      <pc:sldChg chg="add">
        <pc:chgData name="Sarasin, Elise" userId="051ede2b-3008-44c0-bb19-c9bb04b8c5c9" providerId="ADAL" clId="{03FD74B4-DF35-46EE-87E9-B90172832B97}" dt="2024-10-21T21:37:00.835" v="565"/>
        <pc:sldMkLst>
          <pc:docMk/>
          <pc:sldMk cId="1699939194" sldId="2066"/>
        </pc:sldMkLst>
      </pc:sldChg>
      <pc:sldChg chg="add">
        <pc:chgData name="Sarasin, Elise" userId="051ede2b-3008-44c0-bb19-c9bb04b8c5c9" providerId="ADAL" clId="{03FD74B4-DF35-46EE-87E9-B90172832B97}" dt="2024-10-21T21:37:00.835" v="565"/>
        <pc:sldMkLst>
          <pc:docMk/>
          <pc:sldMk cId="3290947974" sldId="2067"/>
        </pc:sldMkLst>
      </pc:sldChg>
      <pc:sldChg chg="add">
        <pc:chgData name="Sarasin, Elise" userId="051ede2b-3008-44c0-bb19-c9bb04b8c5c9" providerId="ADAL" clId="{03FD74B4-DF35-46EE-87E9-B90172832B97}" dt="2024-10-21T21:33:08.529" v="471"/>
        <pc:sldMkLst>
          <pc:docMk/>
          <pc:sldMk cId="4228307578" sldId="2069"/>
        </pc:sldMkLst>
      </pc:sldChg>
      <pc:sldChg chg="add">
        <pc:chgData name="Sarasin, Elise" userId="051ede2b-3008-44c0-bb19-c9bb04b8c5c9" providerId="ADAL" clId="{03FD74B4-DF35-46EE-87E9-B90172832B97}" dt="2024-10-21T21:33:43.644" v="472"/>
        <pc:sldMkLst>
          <pc:docMk/>
          <pc:sldMk cId="1981721059" sldId="2070"/>
        </pc:sldMkLst>
      </pc:sldChg>
      <pc:sldChg chg="add">
        <pc:chgData name="Sarasin, Elise" userId="051ede2b-3008-44c0-bb19-c9bb04b8c5c9" providerId="ADAL" clId="{03FD74B4-DF35-46EE-87E9-B90172832B97}" dt="2024-10-21T21:33:43.644" v="472"/>
        <pc:sldMkLst>
          <pc:docMk/>
          <pc:sldMk cId="622225351" sldId="2071"/>
        </pc:sldMkLst>
      </pc:sldChg>
      <pc:sldChg chg="add">
        <pc:chgData name="Sarasin, Elise" userId="051ede2b-3008-44c0-bb19-c9bb04b8c5c9" providerId="ADAL" clId="{03FD74B4-DF35-46EE-87E9-B90172832B97}" dt="2024-10-21T21:33:43.644" v="472"/>
        <pc:sldMkLst>
          <pc:docMk/>
          <pc:sldMk cId="2024271233" sldId="2072"/>
        </pc:sldMkLst>
      </pc:sldChg>
      <pc:sldChg chg="add">
        <pc:chgData name="Sarasin, Elise" userId="051ede2b-3008-44c0-bb19-c9bb04b8c5c9" providerId="ADAL" clId="{03FD74B4-DF35-46EE-87E9-B90172832B97}" dt="2024-10-21T21:33:43.644" v="472"/>
        <pc:sldMkLst>
          <pc:docMk/>
          <pc:sldMk cId="244573045" sldId="2073"/>
        </pc:sldMkLst>
      </pc:sldChg>
      <pc:sldChg chg="add">
        <pc:chgData name="Sarasin, Elise" userId="051ede2b-3008-44c0-bb19-c9bb04b8c5c9" providerId="ADAL" clId="{03FD74B4-DF35-46EE-87E9-B90172832B97}" dt="2024-10-21T21:33:43.644" v="472"/>
        <pc:sldMkLst>
          <pc:docMk/>
          <pc:sldMk cId="903781179" sldId="2074"/>
        </pc:sldMkLst>
      </pc:sldChg>
      <pc:sldChg chg="add">
        <pc:chgData name="Sarasin, Elise" userId="051ede2b-3008-44c0-bb19-c9bb04b8c5c9" providerId="ADAL" clId="{03FD74B4-DF35-46EE-87E9-B90172832B97}" dt="2024-10-21T21:33:43.644" v="472"/>
        <pc:sldMkLst>
          <pc:docMk/>
          <pc:sldMk cId="3470121767" sldId="2075"/>
        </pc:sldMkLst>
      </pc:sldChg>
      <pc:sldChg chg="add">
        <pc:chgData name="Sarasin, Elise" userId="051ede2b-3008-44c0-bb19-c9bb04b8c5c9" providerId="ADAL" clId="{03FD74B4-DF35-46EE-87E9-B90172832B97}" dt="2024-10-21T21:37:00.835" v="565"/>
        <pc:sldMkLst>
          <pc:docMk/>
          <pc:sldMk cId="2073963562" sldId="2076"/>
        </pc:sldMkLst>
      </pc:sldChg>
      <pc:sldChg chg="add">
        <pc:chgData name="Sarasin, Elise" userId="051ede2b-3008-44c0-bb19-c9bb04b8c5c9" providerId="ADAL" clId="{03FD74B4-DF35-46EE-87E9-B90172832B97}" dt="2024-10-22T12:31:21.914" v="998"/>
        <pc:sldMkLst>
          <pc:docMk/>
          <pc:sldMk cId="2475053172" sldId="2078"/>
        </pc:sldMkLst>
      </pc:sldChg>
      <pc:sldChg chg="modNotesTx">
        <pc:chgData name="Sarasin, Elise" userId="051ede2b-3008-44c0-bb19-c9bb04b8c5c9" providerId="ADAL" clId="{03FD74B4-DF35-46EE-87E9-B90172832B97}" dt="2024-10-22T13:43:40.337" v="4980" actId="20577"/>
        <pc:sldMkLst>
          <pc:docMk/>
          <pc:sldMk cId="2329577382" sldId="2084"/>
        </pc:sldMkLst>
      </pc:sldChg>
      <pc:sldChg chg="del">
        <pc:chgData name="Sarasin, Elise" userId="051ede2b-3008-44c0-bb19-c9bb04b8c5c9" providerId="ADAL" clId="{03FD74B4-DF35-46EE-87E9-B90172832B97}" dt="2024-10-22T12:24:06.654" v="935" actId="47"/>
        <pc:sldMkLst>
          <pc:docMk/>
          <pc:sldMk cId="3617982115" sldId="2086"/>
        </pc:sldMkLst>
      </pc:sldChg>
      <pc:sldChg chg="modAnim">
        <pc:chgData name="Sarasin, Elise" userId="051ede2b-3008-44c0-bb19-c9bb04b8c5c9" providerId="ADAL" clId="{03FD74B4-DF35-46EE-87E9-B90172832B97}" dt="2024-10-22T14:16:48.865" v="5144"/>
        <pc:sldMkLst>
          <pc:docMk/>
          <pc:sldMk cId="1050942835" sldId="2090"/>
        </pc:sldMkLst>
      </pc:sldChg>
      <pc:sldChg chg="modSp mod">
        <pc:chgData name="Sarasin, Elise" userId="051ede2b-3008-44c0-bb19-c9bb04b8c5c9" providerId="ADAL" clId="{03FD74B4-DF35-46EE-87E9-B90172832B97}" dt="2024-10-22T12:22:54.046" v="869" actId="20577"/>
        <pc:sldMkLst>
          <pc:docMk/>
          <pc:sldMk cId="4293501105" sldId="2094"/>
        </pc:sldMkLst>
      </pc:sldChg>
      <pc:sldChg chg="modSp">
        <pc:chgData name="Sarasin, Elise" userId="051ede2b-3008-44c0-bb19-c9bb04b8c5c9" providerId="ADAL" clId="{03FD74B4-DF35-46EE-87E9-B90172832B97}" dt="2024-10-22T12:33:59.200" v="1019" actId="1076"/>
        <pc:sldMkLst>
          <pc:docMk/>
          <pc:sldMk cId="1110277310" sldId="2095"/>
        </pc:sldMkLst>
      </pc:sldChg>
      <pc:sldChg chg="addSp delSp modSp mod ord modAnim">
        <pc:chgData name="Sarasin, Elise" userId="051ede2b-3008-44c0-bb19-c9bb04b8c5c9" providerId="ADAL" clId="{03FD74B4-DF35-46EE-87E9-B90172832B97}" dt="2024-10-22T12:24:58.183" v="947" actId="1076"/>
        <pc:sldMkLst>
          <pc:docMk/>
          <pc:sldMk cId="2669605471" sldId="2096"/>
        </pc:sldMkLst>
      </pc:sldChg>
      <pc:sldChg chg="modSp add mod">
        <pc:chgData name="Sarasin, Elise" userId="051ede2b-3008-44c0-bb19-c9bb04b8c5c9" providerId="ADAL" clId="{03FD74B4-DF35-46EE-87E9-B90172832B97}" dt="2024-10-22T12:18:20.468" v="845" actId="27636"/>
        <pc:sldMkLst>
          <pc:docMk/>
          <pc:sldMk cId="994848402" sldId="2097"/>
        </pc:sldMkLst>
      </pc:sldChg>
      <pc:sldChg chg="addSp delSp modSp add mod delAnim">
        <pc:chgData name="Sarasin, Elise" userId="051ede2b-3008-44c0-bb19-c9bb04b8c5c9" providerId="ADAL" clId="{03FD74B4-DF35-46EE-87E9-B90172832B97}" dt="2024-10-22T12:33:27.799" v="1015" actId="1076"/>
        <pc:sldMkLst>
          <pc:docMk/>
          <pc:sldMk cId="2270584319" sldId="2098"/>
        </pc:sldMkLst>
      </pc:sldChg>
      <pc:sldChg chg="addSp delSp modSp new mod">
        <pc:chgData name="Sarasin, Elise" userId="051ede2b-3008-44c0-bb19-c9bb04b8c5c9" providerId="ADAL" clId="{03FD74B4-DF35-46EE-87E9-B90172832B97}" dt="2024-10-22T12:50:21.476" v="2559" actId="1076"/>
        <pc:sldMkLst>
          <pc:docMk/>
          <pc:sldMk cId="4106767017" sldId="2099"/>
        </pc:sldMkLst>
      </pc:sldChg>
      <pc:sldChg chg="add">
        <pc:chgData name="Sarasin, Elise" userId="051ede2b-3008-44c0-bb19-c9bb04b8c5c9" providerId="ADAL" clId="{03FD74B4-DF35-46EE-87E9-B90172832B97}" dt="2024-10-22T12:31:21.914" v="998"/>
        <pc:sldMkLst>
          <pc:docMk/>
          <pc:sldMk cId="126920719" sldId="2100"/>
        </pc:sldMkLst>
      </pc:sldChg>
      <pc:sldChg chg="add">
        <pc:chgData name="Sarasin, Elise" userId="051ede2b-3008-44c0-bb19-c9bb04b8c5c9" providerId="ADAL" clId="{03FD74B4-DF35-46EE-87E9-B90172832B97}" dt="2024-10-22T12:31:21.914" v="998"/>
        <pc:sldMkLst>
          <pc:docMk/>
          <pc:sldMk cId="1066247572" sldId="2101"/>
        </pc:sldMkLst>
      </pc:sldChg>
      <pc:sldChg chg="modSp add mod">
        <pc:chgData name="Sarasin, Elise" userId="051ede2b-3008-44c0-bb19-c9bb04b8c5c9" providerId="ADAL" clId="{03FD74B4-DF35-46EE-87E9-B90172832B97}" dt="2024-10-22T12:38:53.293" v="1594" actId="20577"/>
        <pc:sldMkLst>
          <pc:docMk/>
          <pc:sldMk cId="1634818144" sldId="2102"/>
        </pc:sldMkLst>
      </pc:sldChg>
      <pc:sldChg chg="addSp delSp modSp add mod modNotesTx">
        <pc:chgData name="Sarasin, Elise" userId="051ede2b-3008-44c0-bb19-c9bb04b8c5c9" providerId="ADAL" clId="{03FD74B4-DF35-46EE-87E9-B90172832B97}" dt="2024-10-22T13:56:56.177" v="5143" actId="20577"/>
        <pc:sldMkLst>
          <pc:docMk/>
          <pc:sldMk cId="3713359631" sldId="2103"/>
        </pc:sldMkLst>
      </pc:sldChg>
      <pc:sldChg chg="addSp modSp new mod ord">
        <pc:chgData name="Sarasin, Elise" userId="051ede2b-3008-44c0-bb19-c9bb04b8c5c9" providerId="ADAL" clId="{03FD74B4-DF35-46EE-87E9-B90172832B97}" dt="2024-10-22T14:59:41.352" v="5173"/>
        <pc:sldMkLst>
          <pc:docMk/>
          <pc:sldMk cId="3622494641" sldId="2104"/>
        </pc:sldMkLst>
      </pc:sldChg>
      <pc:sldChg chg="addSp modSp new">
        <pc:chgData name="Sarasin, Elise" userId="051ede2b-3008-44c0-bb19-c9bb04b8c5c9" providerId="ADAL" clId="{03FD74B4-DF35-46EE-87E9-B90172832B97}" dt="2024-10-22T14:59:10.007" v="5171"/>
        <pc:sldMkLst>
          <pc:docMk/>
          <pc:sldMk cId="1448622459" sldId="2105"/>
        </pc:sldMkLst>
      </pc:sldChg>
      <pc:sldChg chg="addSp modSp new">
        <pc:chgData name="Sarasin, Elise" userId="051ede2b-3008-44c0-bb19-c9bb04b8c5c9" providerId="ADAL" clId="{03FD74B4-DF35-46EE-87E9-B90172832B97}" dt="2024-10-22T14:59:22.358" v="5172"/>
        <pc:sldMkLst>
          <pc:docMk/>
          <pc:sldMk cId="51315020" sldId="2106"/>
        </pc:sldMkLst>
      </pc:sldChg>
      <pc:sldChg chg="addSp delSp modSp new mod">
        <pc:chgData name="Sarasin, Elise" userId="051ede2b-3008-44c0-bb19-c9bb04b8c5c9" providerId="ADAL" clId="{03FD74B4-DF35-46EE-87E9-B90172832B97}" dt="2024-10-22T16:59:14.411" v="5269" actId="1076"/>
        <pc:sldMkLst>
          <pc:docMk/>
          <pc:sldMk cId="2911983445" sldId="2107"/>
        </pc:sldMkLst>
      </pc:sldChg>
      <pc:sldMasterChg chg="delSldLayout">
        <pc:chgData name="Sarasin, Elise" userId="051ede2b-3008-44c0-bb19-c9bb04b8c5c9" providerId="ADAL" clId="{03FD74B4-DF35-46EE-87E9-B90172832B97}" dt="2024-10-21T21:25:19.123" v="468" actId="47"/>
        <pc:sldMasterMkLst>
          <pc:docMk/>
          <pc:sldMasterMk cId="3300153613" sldId="2147483660"/>
        </pc:sldMasterMkLst>
        <pc:sldLayoutChg chg="del">
          <pc:chgData name="Sarasin, Elise" userId="051ede2b-3008-44c0-bb19-c9bb04b8c5c9" providerId="ADAL" clId="{03FD74B4-DF35-46EE-87E9-B90172832B97}" dt="2024-10-21T21:25:07.461" v="467" actId="47"/>
          <pc:sldLayoutMkLst>
            <pc:docMk/>
            <pc:sldMasterMk cId="3300153613" sldId="2147483660"/>
            <pc:sldLayoutMk cId="2951237180" sldId="2147483702"/>
          </pc:sldLayoutMkLst>
        </pc:sldLayoutChg>
        <pc:sldLayoutChg chg="del">
          <pc:chgData name="Sarasin, Elise" userId="051ede2b-3008-44c0-bb19-c9bb04b8c5c9" providerId="ADAL" clId="{03FD74B4-DF35-46EE-87E9-B90172832B97}" dt="2024-10-21T21:25:19.123" v="468" actId="47"/>
          <pc:sldLayoutMkLst>
            <pc:docMk/>
            <pc:sldMasterMk cId="3300153613" sldId="2147483660"/>
            <pc:sldLayoutMk cId="1070383503" sldId="2147483703"/>
          </pc:sldLayoutMkLst>
        </pc:sldLayoutChg>
      </pc:sldMasterChg>
    </pc:docChg>
  </pc:docChgLst>
  <pc:docChgLst>
    <pc:chgData name="Common, Eric Alan" userId="0f45fb79-a3c1-469c-9686-1fe2a5c7d05b" providerId="ADAL" clId="{CEBC2D1A-52EC-49E2-AFEB-534644FA324F}"/>
    <pc:docChg chg="modSld">
      <pc:chgData name="Common, Eric Alan" userId="0f45fb79-a3c1-469c-9686-1fe2a5c7d05b" providerId="ADAL" clId="{CEBC2D1A-52EC-49E2-AFEB-534644FA324F}" dt="2024-11-07T14:50:12.482" v="7" actId="1076"/>
      <pc:docMkLst>
        <pc:docMk/>
      </pc:docMkLst>
      <pc:sldChg chg="addSp modSp mod">
        <pc:chgData name="Common, Eric Alan" userId="0f45fb79-a3c1-469c-9686-1fe2a5c7d05b" providerId="ADAL" clId="{CEBC2D1A-52EC-49E2-AFEB-534644FA324F}" dt="2024-11-07T14:47:18.266" v="1"/>
        <pc:sldMkLst>
          <pc:docMk/>
          <pc:sldMk cId="3289670163" sldId="337"/>
        </pc:sldMkLst>
      </pc:sldChg>
      <pc:sldChg chg="addSp modSp">
        <pc:chgData name="Common, Eric Alan" userId="0f45fb79-a3c1-469c-9686-1fe2a5c7d05b" providerId="ADAL" clId="{CEBC2D1A-52EC-49E2-AFEB-534644FA324F}" dt="2024-11-07T14:48:04.766" v="2"/>
        <pc:sldMkLst>
          <pc:docMk/>
          <pc:sldMk cId="3732495916" sldId="338"/>
        </pc:sldMkLst>
      </pc:sldChg>
      <pc:sldChg chg="addSp modSp">
        <pc:chgData name="Common, Eric Alan" userId="0f45fb79-a3c1-469c-9686-1fe2a5c7d05b" providerId="ADAL" clId="{CEBC2D1A-52EC-49E2-AFEB-534644FA324F}" dt="2024-11-07T14:50:12.482" v="7" actId="1076"/>
        <pc:sldMkLst>
          <pc:docMk/>
          <pc:sldMk cId="2677867066" sldId="339"/>
        </pc:sldMkLst>
      </pc:sldChg>
      <pc:sldChg chg="addSp modSp">
        <pc:chgData name="Common, Eric Alan" userId="0f45fb79-a3c1-469c-9686-1fe2a5c7d05b" providerId="ADAL" clId="{CEBC2D1A-52EC-49E2-AFEB-534644FA324F}" dt="2024-11-07T14:49:48.963" v="5"/>
        <pc:sldMkLst>
          <pc:docMk/>
          <pc:sldMk cId="1245515571" sldId="1620"/>
        </pc:sldMkLst>
      </pc:sldChg>
      <pc:sldChg chg="addSp modSp mod">
        <pc:chgData name="Common, Eric Alan" userId="0f45fb79-a3c1-469c-9686-1fe2a5c7d05b" providerId="ADAL" clId="{CEBC2D1A-52EC-49E2-AFEB-534644FA324F}" dt="2024-11-07T14:48:37.035" v="4" actId="1076"/>
        <pc:sldMkLst>
          <pc:docMk/>
          <pc:sldMk cId="3614946172" sldId="2035"/>
        </pc:sldMkLst>
      </pc:sldChg>
    </pc:docChg>
  </pc:docChgLst>
  <pc:docChgLst>
    <pc:chgData name="Sarasin, Elise" userId="051ede2b-3008-44c0-bb19-c9bb04b8c5c9" providerId="ADAL" clId="{BD5AD117-8D9C-4D98-8AA8-C8016D272ECD}"/>
    <pc:docChg chg="custSel addSld delSld modSld sldOrd modSection">
      <pc:chgData name="Sarasin, Elise" userId="051ede2b-3008-44c0-bb19-c9bb04b8c5c9" providerId="ADAL" clId="{BD5AD117-8D9C-4D98-8AA8-C8016D272ECD}" dt="2023-08-28T19:54:35.463" v="479" actId="20577"/>
      <pc:docMkLst>
        <pc:docMk/>
      </pc:docMkLst>
      <pc:sldChg chg="addSp delSp modSp mod">
        <pc:chgData name="Sarasin, Elise" userId="051ede2b-3008-44c0-bb19-c9bb04b8c5c9" providerId="ADAL" clId="{BD5AD117-8D9C-4D98-8AA8-C8016D272ECD}" dt="2023-08-28T18:01:23.682" v="4" actId="1076"/>
        <pc:sldMkLst>
          <pc:docMk/>
          <pc:sldMk cId="3929194274" sldId="334"/>
        </pc:sldMkLst>
      </pc:sldChg>
      <pc:sldChg chg="modSp mod">
        <pc:chgData name="Sarasin, Elise" userId="051ede2b-3008-44c0-bb19-c9bb04b8c5c9" providerId="ADAL" clId="{BD5AD117-8D9C-4D98-8AA8-C8016D272ECD}" dt="2023-08-28T19:11:22.319" v="329" actId="207"/>
        <pc:sldMkLst>
          <pc:docMk/>
          <pc:sldMk cId="2677867066" sldId="339"/>
        </pc:sldMkLst>
      </pc:sldChg>
      <pc:sldChg chg="mod modShow">
        <pc:chgData name="Sarasin, Elise" userId="051ede2b-3008-44c0-bb19-c9bb04b8c5c9" providerId="ADAL" clId="{BD5AD117-8D9C-4D98-8AA8-C8016D272ECD}" dt="2023-08-28T19:00:00.471" v="160" actId="729"/>
        <pc:sldMkLst>
          <pc:docMk/>
          <pc:sldMk cId="207678121" sldId="619"/>
        </pc:sldMkLst>
      </pc:sldChg>
      <pc:sldChg chg="mod modShow">
        <pc:chgData name="Sarasin, Elise" userId="051ede2b-3008-44c0-bb19-c9bb04b8c5c9" providerId="ADAL" clId="{BD5AD117-8D9C-4D98-8AA8-C8016D272ECD}" dt="2023-08-28T18:28:00.757" v="61" actId="729"/>
        <pc:sldMkLst>
          <pc:docMk/>
          <pc:sldMk cId="0" sldId="835"/>
        </pc:sldMkLst>
      </pc:sldChg>
      <pc:sldChg chg="mod modShow">
        <pc:chgData name="Sarasin, Elise" userId="051ede2b-3008-44c0-bb19-c9bb04b8c5c9" providerId="ADAL" clId="{BD5AD117-8D9C-4D98-8AA8-C8016D272ECD}" dt="2023-08-28T18:11:38.988" v="30" actId="729"/>
        <pc:sldMkLst>
          <pc:docMk/>
          <pc:sldMk cId="1659631156" sldId="896"/>
        </pc:sldMkLst>
      </pc:sldChg>
      <pc:sldChg chg="ord">
        <pc:chgData name="Sarasin, Elise" userId="051ede2b-3008-44c0-bb19-c9bb04b8c5c9" providerId="ADAL" clId="{BD5AD117-8D9C-4D98-8AA8-C8016D272ECD}" dt="2023-08-28T18:26:14.658" v="51"/>
        <pc:sldMkLst>
          <pc:docMk/>
          <pc:sldMk cId="181225343" sldId="989"/>
        </pc:sldMkLst>
      </pc:sldChg>
      <pc:sldChg chg="ord">
        <pc:chgData name="Sarasin, Elise" userId="051ede2b-3008-44c0-bb19-c9bb04b8c5c9" providerId="ADAL" clId="{BD5AD117-8D9C-4D98-8AA8-C8016D272ECD}" dt="2023-08-28T18:26:28.284" v="53"/>
        <pc:sldMkLst>
          <pc:docMk/>
          <pc:sldMk cId="2043096197" sldId="990"/>
        </pc:sldMkLst>
      </pc:sldChg>
      <pc:sldChg chg="ord">
        <pc:chgData name="Sarasin, Elise" userId="051ede2b-3008-44c0-bb19-c9bb04b8c5c9" providerId="ADAL" clId="{BD5AD117-8D9C-4D98-8AA8-C8016D272ECD}" dt="2023-08-28T18:26:28.284" v="53"/>
        <pc:sldMkLst>
          <pc:docMk/>
          <pc:sldMk cId="940375812" sldId="991"/>
        </pc:sldMkLst>
      </pc:sldChg>
      <pc:sldChg chg="mod modShow">
        <pc:chgData name="Sarasin, Elise" userId="051ede2b-3008-44c0-bb19-c9bb04b8c5c9" providerId="ADAL" clId="{BD5AD117-8D9C-4D98-8AA8-C8016D272ECD}" dt="2023-08-28T18:57:18.978" v="146" actId="729"/>
        <pc:sldMkLst>
          <pc:docMk/>
          <pc:sldMk cId="3412130157" sldId="1113"/>
        </pc:sldMkLst>
      </pc:sldChg>
      <pc:sldChg chg="delSp modSp mod">
        <pc:chgData name="Sarasin, Elise" userId="051ede2b-3008-44c0-bb19-c9bb04b8c5c9" providerId="ADAL" clId="{BD5AD117-8D9C-4D98-8AA8-C8016D272ECD}" dt="2023-08-28T18:04:44.533" v="13" actId="478"/>
        <pc:sldMkLst>
          <pc:docMk/>
          <pc:sldMk cId="3069959999" sldId="1436"/>
        </pc:sldMkLst>
      </pc:sldChg>
      <pc:sldChg chg="mod modShow">
        <pc:chgData name="Sarasin, Elise" userId="051ede2b-3008-44c0-bb19-c9bb04b8c5c9" providerId="ADAL" clId="{BD5AD117-8D9C-4D98-8AA8-C8016D272ECD}" dt="2023-08-28T18:20:39.408" v="35" actId="729"/>
        <pc:sldMkLst>
          <pc:docMk/>
          <pc:sldMk cId="1410271926" sldId="1442"/>
        </pc:sldMkLst>
      </pc:sldChg>
      <pc:sldChg chg="mod modShow">
        <pc:chgData name="Sarasin, Elise" userId="051ede2b-3008-44c0-bb19-c9bb04b8c5c9" providerId="ADAL" clId="{BD5AD117-8D9C-4D98-8AA8-C8016D272ECD}" dt="2023-08-28T18:26:35.479" v="54" actId="729"/>
        <pc:sldMkLst>
          <pc:docMk/>
          <pc:sldMk cId="1017797357" sldId="1443"/>
        </pc:sldMkLst>
      </pc:sldChg>
      <pc:sldChg chg="del">
        <pc:chgData name="Sarasin, Elise" userId="051ede2b-3008-44c0-bb19-c9bb04b8c5c9" providerId="ADAL" clId="{BD5AD117-8D9C-4D98-8AA8-C8016D272ECD}" dt="2023-08-28T18:34:27.574" v="132" actId="2696"/>
        <pc:sldMkLst>
          <pc:docMk/>
          <pc:sldMk cId="2601743110" sldId="1487"/>
        </pc:sldMkLst>
      </pc:sldChg>
      <pc:sldChg chg="mod modShow">
        <pc:chgData name="Sarasin, Elise" userId="051ede2b-3008-44c0-bb19-c9bb04b8c5c9" providerId="ADAL" clId="{BD5AD117-8D9C-4D98-8AA8-C8016D272ECD}" dt="2023-08-28T19:47:57.547" v="333" actId="729"/>
        <pc:sldMkLst>
          <pc:docMk/>
          <pc:sldMk cId="1330130808" sldId="1501"/>
        </pc:sldMkLst>
      </pc:sldChg>
      <pc:sldChg chg="addSp delSp modSp mod modShow">
        <pc:chgData name="Sarasin, Elise" userId="051ede2b-3008-44c0-bb19-c9bb04b8c5c9" providerId="ADAL" clId="{BD5AD117-8D9C-4D98-8AA8-C8016D272ECD}" dt="2023-08-28T19:49:35.310" v="351" actId="1076"/>
        <pc:sldMkLst>
          <pc:docMk/>
          <pc:sldMk cId="2563906494" sldId="1504"/>
        </pc:sldMkLst>
      </pc:sldChg>
      <pc:sldChg chg="delSp modSp mod">
        <pc:chgData name="Sarasin, Elise" userId="051ede2b-3008-44c0-bb19-c9bb04b8c5c9" providerId="ADAL" clId="{BD5AD117-8D9C-4D98-8AA8-C8016D272ECD}" dt="2023-08-28T19:50:23.329" v="355" actId="478"/>
        <pc:sldMkLst>
          <pc:docMk/>
          <pc:sldMk cId="82226888" sldId="1507"/>
        </pc:sldMkLst>
      </pc:sldChg>
      <pc:sldChg chg="mod modShow">
        <pc:chgData name="Sarasin, Elise" userId="051ede2b-3008-44c0-bb19-c9bb04b8c5c9" providerId="ADAL" clId="{BD5AD117-8D9C-4D98-8AA8-C8016D272ECD}" dt="2023-08-28T18:59:56.498" v="159" actId="729"/>
        <pc:sldMkLst>
          <pc:docMk/>
          <pc:sldMk cId="2915558093" sldId="1550"/>
        </pc:sldMkLst>
      </pc:sldChg>
      <pc:sldChg chg="del">
        <pc:chgData name="Sarasin, Elise" userId="051ede2b-3008-44c0-bb19-c9bb04b8c5c9" providerId="ADAL" clId="{BD5AD117-8D9C-4D98-8AA8-C8016D272ECD}" dt="2023-08-28T18:34:27.574" v="132" actId="2696"/>
        <pc:sldMkLst>
          <pc:docMk/>
          <pc:sldMk cId="2203340649" sldId="1551"/>
        </pc:sldMkLst>
      </pc:sldChg>
      <pc:sldChg chg="mod modShow">
        <pc:chgData name="Sarasin, Elise" userId="051ede2b-3008-44c0-bb19-c9bb04b8c5c9" providerId="ADAL" clId="{BD5AD117-8D9C-4D98-8AA8-C8016D272ECD}" dt="2023-08-28T18:06:26.082" v="18" actId="729"/>
        <pc:sldMkLst>
          <pc:docMk/>
          <pc:sldMk cId="2107840058" sldId="1552"/>
        </pc:sldMkLst>
      </pc:sldChg>
      <pc:sldChg chg="mod modShow">
        <pc:chgData name="Sarasin, Elise" userId="051ede2b-3008-44c0-bb19-c9bb04b8c5c9" providerId="ADAL" clId="{BD5AD117-8D9C-4D98-8AA8-C8016D272ECD}" dt="2023-08-28T19:01:41.196" v="161" actId="729"/>
        <pc:sldMkLst>
          <pc:docMk/>
          <pc:sldMk cId="2535699167" sldId="1591"/>
        </pc:sldMkLst>
      </pc:sldChg>
      <pc:sldChg chg="mod modShow">
        <pc:chgData name="Sarasin, Elise" userId="051ede2b-3008-44c0-bb19-c9bb04b8c5c9" providerId="ADAL" clId="{BD5AD117-8D9C-4D98-8AA8-C8016D272ECD}" dt="2023-08-28T18:20:50.125" v="36" actId="729"/>
        <pc:sldMkLst>
          <pc:docMk/>
          <pc:sldMk cId="2620247913" sldId="1592"/>
        </pc:sldMkLst>
      </pc:sldChg>
      <pc:sldChg chg="mod modShow">
        <pc:chgData name="Sarasin, Elise" userId="051ede2b-3008-44c0-bb19-c9bb04b8c5c9" providerId="ADAL" clId="{BD5AD117-8D9C-4D98-8AA8-C8016D272ECD}" dt="2023-08-28T18:20:50.125" v="36" actId="729"/>
        <pc:sldMkLst>
          <pc:docMk/>
          <pc:sldMk cId="3906123760" sldId="1594"/>
        </pc:sldMkLst>
      </pc:sldChg>
      <pc:sldChg chg="mod modShow">
        <pc:chgData name="Sarasin, Elise" userId="051ede2b-3008-44c0-bb19-c9bb04b8c5c9" providerId="ADAL" clId="{BD5AD117-8D9C-4D98-8AA8-C8016D272ECD}" dt="2023-08-28T18:20:50.125" v="36" actId="729"/>
        <pc:sldMkLst>
          <pc:docMk/>
          <pc:sldMk cId="3950283647" sldId="1595"/>
        </pc:sldMkLst>
      </pc:sldChg>
      <pc:sldChg chg="mod modShow">
        <pc:chgData name="Sarasin, Elise" userId="051ede2b-3008-44c0-bb19-c9bb04b8c5c9" providerId="ADAL" clId="{BD5AD117-8D9C-4D98-8AA8-C8016D272ECD}" dt="2023-08-28T18:20:50.125" v="36" actId="729"/>
        <pc:sldMkLst>
          <pc:docMk/>
          <pc:sldMk cId="3181213195" sldId="1596"/>
        </pc:sldMkLst>
      </pc:sldChg>
      <pc:sldChg chg="add ord">
        <pc:chgData name="Sarasin, Elise" userId="051ede2b-3008-44c0-bb19-c9bb04b8c5c9" providerId="ADAL" clId="{BD5AD117-8D9C-4D98-8AA8-C8016D272ECD}" dt="2023-08-28T18:02:08.451" v="10"/>
        <pc:sldMkLst>
          <pc:docMk/>
          <pc:sldMk cId="1768666453" sldId="1631"/>
        </pc:sldMkLst>
      </pc:sldChg>
      <pc:sldChg chg="addSp delSp modSp mod">
        <pc:chgData name="Sarasin, Elise" userId="051ede2b-3008-44c0-bb19-c9bb04b8c5c9" providerId="ADAL" clId="{BD5AD117-8D9C-4D98-8AA8-C8016D272ECD}" dt="2023-08-28T19:54:35.463" v="479" actId="20577"/>
        <pc:sldMkLst>
          <pc:docMk/>
          <pc:sldMk cId="1764742822" sldId="1652"/>
        </pc:sldMkLst>
      </pc:sldChg>
      <pc:sldChg chg="addSp modSp mod">
        <pc:chgData name="Sarasin, Elise" userId="051ede2b-3008-44c0-bb19-c9bb04b8c5c9" providerId="ADAL" clId="{BD5AD117-8D9C-4D98-8AA8-C8016D272ECD}" dt="2023-08-28T19:04:19.532" v="319" actId="20577"/>
        <pc:sldMkLst>
          <pc:docMk/>
          <pc:sldMk cId="4147840331" sldId="1653"/>
        </pc:sldMkLst>
      </pc:sldChg>
      <pc:sldChg chg="modSp mod ord modShow">
        <pc:chgData name="Sarasin, Elise" userId="051ede2b-3008-44c0-bb19-c9bb04b8c5c9" providerId="ADAL" clId="{BD5AD117-8D9C-4D98-8AA8-C8016D272ECD}" dt="2023-08-28T18:59:52.036" v="158"/>
        <pc:sldMkLst>
          <pc:docMk/>
          <pc:sldMk cId="3203914519" sldId="1657"/>
        </pc:sldMkLst>
      </pc:sldChg>
      <pc:sldChg chg="addSp delSp modSp mod ord modShow">
        <pc:chgData name="Sarasin, Elise" userId="051ede2b-3008-44c0-bb19-c9bb04b8c5c9" providerId="ADAL" clId="{BD5AD117-8D9C-4D98-8AA8-C8016D272ECD}" dt="2023-08-28T19:02:54.369" v="181" actId="1076"/>
        <pc:sldMkLst>
          <pc:docMk/>
          <pc:sldMk cId="2273849122" sldId="1660"/>
        </pc:sldMkLst>
      </pc:sldChg>
      <pc:sldChg chg="mod modShow">
        <pc:chgData name="Sarasin, Elise" userId="051ede2b-3008-44c0-bb19-c9bb04b8c5c9" providerId="ADAL" clId="{BD5AD117-8D9C-4D98-8AA8-C8016D272ECD}" dt="2023-08-28T18:55:25.830" v="144" actId="729"/>
        <pc:sldMkLst>
          <pc:docMk/>
          <pc:sldMk cId="1670877013" sldId="1661"/>
        </pc:sldMkLst>
      </pc:sldChg>
      <pc:sldChg chg="mod modShow">
        <pc:chgData name="Sarasin, Elise" userId="051ede2b-3008-44c0-bb19-c9bb04b8c5c9" providerId="ADAL" clId="{BD5AD117-8D9C-4D98-8AA8-C8016D272ECD}" dt="2023-08-28T18:02:06.210" v="8" actId="729"/>
        <pc:sldMkLst>
          <pc:docMk/>
          <pc:sldMk cId="3926885716" sldId="1666"/>
        </pc:sldMkLst>
      </pc:sldChg>
      <pc:sldChg chg="mod ord modShow">
        <pc:chgData name="Sarasin, Elise" userId="051ede2b-3008-44c0-bb19-c9bb04b8c5c9" providerId="ADAL" clId="{BD5AD117-8D9C-4D98-8AA8-C8016D272ECD}" dt="2023-08-28T18:27:42.603" v="60"/>
        <pc:sldMkLst>
          <pc:docMk/>
          <pc:sldMk cId="199988419" sldId="1682"/>
        </pc:sldMkLst>
      </pc:sldChg>
      <pc:sldChg chg="mod modShow">
        <pc:chgData name="Sarasin, Elise" userId="051ede2b-3008-44c0-bb19-c9bb04b8c5c9" providerId="ADAL" clId="{BD5AD117-8D9C-4D98-8AA8-C8016D272ECD}" dt="2023-08-28T18:20:10.432" v="33" actId="729"/>
        <pc:sldMkLst>
          <pc:docMk/>
          <pc:sldMk cId="3590517472" sldId="1701"/>
        </pc:sldMkLst>
      </pc:sldChg>
      <pc:sldChg chg="mod modShow">
        <pc:chgData name="Sarasin, Elise" userId="051ede2b-3008-44c0-bb19-c9bb04b8c5c9" providerId="ADAL" clId="{BD5AD117-8D9C-4D98-8AA8-C8016D272ECD}" dt="2023-08-28T18:08:30.900" v="20" actId="729"/>
        <pc:sldMkLst>
          <pc:docMk/>
          <pc:sldMk cId="1211548817" sldId="1707"/>
        </pc:sldMkLst>
      </pc:sldChg>
      <pc:sldChg chg="mod modShow">
        <pc:chgData name="Sarasin, Elise" userId="051ede2b-3008-44c0-bb19-c9bb04b8c5c9" providerId="ADAL" clId="{BD5AD117-8D9C-4D98-8AA8-C8016D272ECD}" dt="2023-08-28T18:08:37.562" v="21" actId="729"/>
        <pc:sldMkLst>
          <pc:docMk/>
          <pc:sldMk cId="1182338381" sldId="1708"/>
        </pc:sldMkLst>
      </pc:sldChg>
      <pc:sldChg chg="mod modShow">
        <pc:chgData name="Sarasin, Elise" userId="051ede2b-3008-44c0-bb19-c9bb04b8c5c9" providerId="ADAL" clId="{BD5AD117-8D9C-4D98-8AA8-C8016D272ECD}" dt="2023-08-28T18:08:37.562" v="21" actId="729"/>
        <pc:sldMkLst>
          <pc:docMk/>
          <pc:sldMk cId="2674703083" sldId="1710"/>
        </pc:sldMkLst>
      </pc:sldChg>
      <pc:sldChg chg="mod modShow">
        <pc:chgData name="Sarasin, Elise" userId="051ede2b-3008-44c0-bb19-c9bb04b8c5c9" providerId="ADAL" clId="{BD5AD117-8D9C-4D98-8AA8-C8016D272ECD}" dt="2023-08-28T18:08:37.562" v="21" actId="729"/>
        <pc:sldMkLst>
          <pc:docMk/>
          <pc:sldMk cId="267384144" sldId="1711"/>
        </pc:sldMkLst>
      </pc:sldChg>
      <pc:sldChg chg="mod modShow">
        <pc:chgData name="Sarasin, Elise" userId="051ede2b-3008-44c0-bb19-c9bb04b8c5c9" providerId="ADAL" clId="{BD5AD117-8D9C-4D98-8AA8-C8016D272ECD}" dt="2023-08-28T18:08:37.562" v="21" actId="729"/>
        <pc:sldMkLst>
          <pc:docMk/>
          <pc:sldMk cId="3579132418" sldId="1712"/>
        </pc:sldMkLst>
      </pc:sldChg>
      <pc:sldChg chg="mod modShow">
        <pc:chgData name="Sarasin, Elise" userId="051ede2b-3008-44c0-bb19-c9bb04b8c5c9" providerId="ADAL" clId="{BD5AD117-8D9C-4D98-8AA8-C8016D272ECD}" dt="2023-08-28T18:09:42.674" v="24" actId="729"/>
        <pc:sldMkLst>
          <pc:docMk/>
          <pc:sldMk cId="4145173018" sldId="1713"/>
        </pc:sldMkLst>
      </pc:sldChg>
      <pc:sldChg chg="mod modShow">
        <pc:chgData name="Sarasin, Elise" userId="051ede2b-3008-44c0-bb19-c9bb04b8c5c9" providerId="ADAL" clId="{BD5AD117-8D9C-4D98-8AA8-C8016D272ECD}" dt="2023-08-28T18:08:37.562" v="21" actId="729"/>
        <pc:sldMkLst>
          <pc:docMk/>
          <pc:sldMk cId="1266600611" sldId="1714"/>
        </pc:sldMkLst>
      </pc:sldChg>
      <pc:sldChg chg="mod modShow">
        <pc:chgData name="Sarasin, Elise" userId="051ede2b-3008-44c0-bb19-c9bb04b8c5c9" providerId="ADAL" clId="{BD5AD117-8D9C-4D98-8AA8-C8016D272ECD}" dt="2023-08-28T18:09:42.674" v="24" actId="729"/>
        <pc:sldMkLst>
          <pc:docMk/>
          <pc:sldMk cId="2425773789" sldId="1716"/>
        </pc:sldMkLst>
      </pc:sldChg>
      <pc:sldChg chg="mod modShow">
        <pc:chgData name="Sarasin, Elise" userId="051ede2b-3008-44c0-bb19-c9bb04b8c5c9" providerId="ADAL" clId="{BD5AD117-8D9C-4D98-8AA8-C8016D272ECD}" dt="2023-08-28T18:09:42.674" v="24" actId="729"/>
        <pc:sldMkLst>
          <pc:docMk/>
          <pc:sldMk cId="3127776230" sldId="1717"/>
        </pc:sldMkLst>
      </pc:sldChg>
      <pc:sldChg chg="mod modShow">
        <pc:chgData name="Sarasin, Elise" userId="051ede2b-3008-44c0-bb19-c9bb04b8c5c9" providerId="ADAL" clId="{BD5AD117-8D9C-4D98-8AA8-C8016D272ECD}" dt="2023-08-28T18:09:42.674" v="24" actId="729"/>
        <pc:sldMkLst>
          <pc:docMk/>
          <pc:sldMk cId="1504526192" sldId="1718"/>
        </pc:sldMkLst>
      </pc:sldChg>
      <pc:sldChg chg="mod modShow">
        <pc:chgData name="Sarasin, Elise" userId="051ede2b-3008-44c0-bb19-c9bb04b8c5c9" providerId="ADAL" clId="{BD5AD117-8D9C-4D98-8AA8-C8016D272ECD}" dt="2023-08-28T18:09:42.674" v="24" actId="729"/>
        <pc:sldMkLst>
          <pc:docMk/>
          <pc:sldMk cId="540353632" sldId="1719"/>
        </pc:sldMkLst>
      </pc:sldChg>
      <pc:sldChg chg="mod modShow">
        <pc:chgData name="Sarasin, Elise" userId="051ede2b-3008-44c0-bb19-c9bb04b8c5c9" providerId="ADAL" clId="{BD5AD117-8D9C-4D98-8AA8-C8016D272ECD}" dt="2023-08-28T18:09:42.674" v="24" actId="729"/>
        <pc:sldMkLst>
          <pc:docMk/>
          <pc:sldMk cId="2494919183" sldId="1720"/>
        </pc:sldMkLst>
      </pc:sldChg>
      <pc:sldChg chg="mod modShow">
        <pc:chgData name="Sarasin, Elise" userId="051ede2b-3008-44c0-bb19-c9bb04b8c5c9" providerId="ADAL" clId="{BD5AD117-8D9C-4D98-8AA8-C8016D272ECD}" dt="2023-08-28T18:09:42.674" v="24" actId="729"/>
        <pc:sldMkLst>
          <pc:docMk/>
          <pc:sldMk cId="1901840536" sldId="1721"/>
        </pc:sldMkLst>
      </pc:sldChg>
      <pc:sldChg chg="mod modShow">
        <pc:chgData name="Sarasin, Elise" userId="051ede2b-3008-44c0-bb19-c9bb04b8c5c9" providerId="ADAL" clId="{BD5AD117-8D9C-4D98-8AA8-C8016D272ECD}" dt="2023-08-28T18:09:42.674" v="24" actId="729"/>
        <pc:sldMkLst>
          <pc:docMk/>
          <pc:sldMk cId="1867218520" sldId="1722"/>
        </pc:sldMkLst>
      </pc:sldChg>
      <pc:sldChg chg="delSp mod delAnim modAnim">
        <pc:chgData name="Sarasin, Elise" userId="051ede2b-3008-44c0-bb19-c9bb04b8c5c9" providerId="ADAL" clId="{BD5AD117-8D9C-4D98-8AA8-C8016D272ECD}" dt="2023-08-28T18:05:19.114" v="17"/>
        <pc:sldMkLst>
          <pc:docMk/>
          <pc:sldMk cId="1988410428" sldId="1723"/>
        </pc:sldMkLst>
      </pc:sldChg>
      <pc:sldChg chg="mod modShow">
        <pc:chgData name="Sarasin, Elise" userId="051ede2b-3008-44c0-bb19-c9bb04b8c5c9" providerId="ADAL" clId="{BD5AD117-8D9C-4D98-8AA8-C8016D272ECD}" dt="2023-08-28T19:10:48.365" v="322" actId="729"/>
        <pc:sldMkLst>
          <pc:docMk/>
          <pc:sldMk cId="702401239" sldId="1724"/>
        </pc:sldMkLst>
      </pc:sldChg>
      <pc:sldChg chg="addSp delSp modSp ord">
        <pc:chgData name="Sarasin, Elise" userId="051ede2b-3008-44c0-bb19-c9bb04b8c5c9" providerId="ADAL" clId="{BD5AD117-8D9C-4D98-8AA8-C8016D272ECD}" dt="2023-08-28T19:50:10.856" v="354" actId="478"/>
        <pc:sldMkLst>
          <pc:docMk/>
          <pc:sldMk cId="637126742" sldId="1728"/>
        </pc:sldMkLst>
      </pc:sldChg>
      <pc:sldChg chg="mod modShow">
        <pc:chgData name="Sarasin, Elise" userId="051ede2b-3008-44c0-bb19-c9bb04b8c5c9" providerId="ADAL" clId="{BD5AD117-8D9C-4D98-8AA8-C8016D272ECD}" dt="2023-08-28T19:10:40.597" v="320" actId="729"/>
        <pc:sldMkLst>
          <pc:docMk/>
          <pc:sldMk cId="212074231" sldId="1729"/>
        </pc:sldMkLst>
      </pc:sldChg>
      <pc:sldChg chg="mod modShow">
        <pc:chgData name="Sarasin, Elise" userId="051ede2b-3008-44c0-bb19-c9bb04b8c5c9" providerId="ADAL" clId="{BD5AD117-8D9C-4D98-8AA8-C8016D272ECD}" dt="2023-08-28T19:10:42.418" v="321" actId="729"/>
        <pc:sldMkLst>
          <pc:docMk/>
          <pc:sldMk cId="1500589759" sldId="1730"/>
        </pc:sldMkLst>
      </pc:sldChg>
      <pc:sldChg chg="modSp add mod">
        <pc:chgData name="Sarasin, Elise" userId="051ede2b-3008-44c0-bb19-c9bb04b8c5c9" providerId="ADAL" clId="{BD5AD117-8D9C-4D98-8AA8-C8016D272ECD}" dt="2023-08-28T19:03:34.949" v="192" actId="20577"/>
        <pc:sldMkLst>
          <pc:docMk/>
          <pc:sldMk cId="1404812296" sldId="1732"/>
        </pc:sldMkLst>
      </pc:sldChg>
      <pc:sldChg chg="del">
        <pc:chgData name="Sarasin, Elise" userId="051ede2b-3008-44c0-bb19-c9bb04b8c5c9" providerId="ADAL" clId="{BD5AD117-8D9C-4D98-8AA8-C8016D272ECD}" dt="2023-08-28T18:34:27.574" v="132" actId="2696"/>
        <pc:sldMkLst>
          <pc:docMk/>
          <pc:sldMk cId="3761137955" sldId="1746"/>
        </pc:sldMkLst>
      </pc:sldChg>
      <pc:sldChg chg="add">
        <pc:chgData name="Sarasin, Elise" userId="051ede2b-3008-44c0-bb19-c9bb04b8c5c9" providerId="ADAL" clId="{BD5AD117-8D9C-4D98-8AA8-C8016D272ECD}" dt="2023-08-28T18:08:15.887" v="19"/>
        <pc:sldMkLst>
          <pc:docMk/>
          <pc:sldMk cId="2262332579" sldId="1747"/>
        </pc:sldMkLst>
      </pc:sldChg>
      <pc:sldChg chg="mod modShow">
        <pc:chgData name="Sarasin, Elise" userId="051ede2b-3008-44c0-bb19-c9bb04b8c5c9" providerId="ADAL" clId="{BD5AD117-8D9C-4D98-8AA8-C8016D272ECD}" dt="2023-08-28T18:55:29.724" v="145" actId="729"/>
        <pc:sldMkLst>
          <pc:docMk/>
          <pc:sldMk cId="2228483751" sldId="1756"/>
        </pc:sldMkLst>
      </pc:sldChg>
      <pc:sldChg chg="addSp modSp add mod modAnim">
        <pc:chgData name="Sarasin, Elise" userId="051ede2b-3008-44c0-bb19-c9bb04b8c5c9" providerId="ADAL" clId="{BD5AD117-8D9C-4D98-8AA8-C8016D272ECD}" dt="2023-08-28T18:22:44.749" v="44"/>
        <pc:sldMkLst>
          <pc:docMk/>
          <pc:sldMk cId="4002329336" sldId="1846"/>
        </pc:sldMkLst>
      </pc:sldChg>
      <pc:sldChg chg="add">
        <pc:chgData name="Sarasin, Elise" userId="051ede2b-3008-44c0-bb19-c9bb04b8c5c9" providerId="ADAL" clId="{BD5AD117-8D9C-4D98-8AA8-C8016D272ECD}" dt="2023-08-28T18:20:34.058" v="34"/>
        <pc:sldMkLst>
          <pc:docMk/>
          <pc:sldMk cId="4011320473" sldId="1851"/>
        </pc:sldMkLst>
      </pc:sldChg>
      <pc:sldChg chg="del">
        <pc:chgData name="Sarasin, Elise" userId="051ede2b-3008-44c0-bb19-c9bb04b8c5c9" providerId="ADAL" clId="{BD5AD117-8D9C-4D98-8AA8-C8016D272ECD}" dt="2023-08-28T18:01:36.896" v="6" actId="2696"/>
        <pc:sldMkLst>
          <pc:docMk/>
          <pc:sldMk cId="603526687" sldId="1852"/>
        </pc:sldMkLst>
      </pc:sldChg>
      <pc:sldChg chg="add">
        <pc:chgData name="Sarasin, Elise" userId="051ede2b-3008-44c0-bb19-c9bb04b8c5c9" providerId="ADAL" clId="{BD5AD117-8D9C-4D98-8AA8-C8016D272ECD}" dt="2023-08-28T18:28:08.951" v="62"/>
        <pc:sldMkLst>
          <pc:docMk/>
          <pc:sldMk cId="449537967" sldId="1853"/>
        </pc:sldMkLst>
      </pc:sldChg>
      <pc:sldChg chg="add">
        <pc:chgData name="Sarasin, Elise" userId="051ede2b-3008-44c0-bb19-c9bb04b8c5c9" providerId="ADAL" clId="{BD5AD117-8D9C-4D98-8AA8-C8016D272ECD}" dt="2023-08-28T18:01:34.020" v="5"/>
        <pc:sldMkLst>
          <pc:docMk/>
          <pc:sldMk cId="295473230" sldId="1856"/>
        </pc:sldMkLst>
      </pc:sldChg>
      <pc:sldChg chg="add">
        <pc:chgData name="Sarasin, Elise" userId="051ede2b-3008-44c0-bb19-c9bb04b8c5c9" providerId="ADAL" clId="{BD5AD117-8D9C-4D98-8AA8-C8016D272ECD}" dt="2023-08-28T18:08:15.887" v="19"/>
        <pc:sldMkLst>
          <pc:docMk/>
          <pc:sldMk cId="1278661673" sldId="1857"/>
        </pc:sldMkLst>
      </pc:sldChg>
      <pc:sldChg chg="add">
        <pc:chgData name="Sarasin, Elise" userId="051ede2b-3008-44c0-bb19-c9bb04b8c5c9" providerId="ADAL" clId="{BD5AD117-8D9C-4D98-8AA8-C8016D272ECD}" dt="2023-08-28T18:08:15.887" v="19"/>
        <pc:sldMkLst>
          <pc:docMk/>
          <pc:sldMk cId="1629108054" sldId="1858"/>
        </pc:sldMkLst>
      </pc:sldChg>
      <pc:sldChg chg="add">
        <pc:chgData name="Sarasin, Elise" userId="051ede2b-3008-44c0-bb19-c9bb04b8c5c9" providerId="ADAL" clId="{BD5AD117-8D9C-4D98-8AA8-C8016D272ECD}" dt="2023-08-28T18:08:15.887" v="19"/>
        <pc:sldMkLst>
          <pc:docMk/>
          <pc:sldMk cId="184871334" sldId="1859"/>
        </pc:sldMkLst>
      </pc:sldChg>
      <pc:sldChg chg="add">
        <pc:chgData name="Sarasin, Elise" userId="051ede2b-3008-44c0-bb19-c9bb04b8c5c9" providerId="ADAL" clId="{BD5AD117-8D9C-4D98-8AA8-C8016D272ECD}" dt="2023-08-28T18:08:15.887" v="19"/>
        <pc:sldMkLst>
          <pc:docMk/>
          <pc:sldMk cId="1811066503" sldId="1860"/>
        </pc:sldMkLst>
      </pc:sldChg>
      <pc:sldChg chg="add">
        <pc:chgData name="Sarasin, Elise" userId="051ede2b-3008-44c0-bb19-c9bb04b8c5c9" providerId="ADAL" clId="{BD5AD117-8D9C-4D98-8AA8-C8016D272ECD}" dt="2023-08-28T18:08:15.887" v="19"/>
        <pc:sldMkLst>
          <pc:docMk/>
          <pc:sldMk cId="670717819" sldId="1861"/>
        </pc:sldMkLst>
      </pc:sldChg>
      <pc:sldChg chg="add del modAnim">
        <pc:chgData name="Sarasin, Elise" userId="051ede2b-3008-44c0-bb19-c9bb04b8c5c9" providerId="ADAL" clId="{BD5AD117-8D9C-4D98-8AA8-C8016D272ECD}" dt="2023-08-28T18:15:59.454" v="31" actId="2696"/>
        <pc:sldMkLst>
          <pc:docMk/>
          <pc:sldMk cId="2540112580" sldId="1862"/>
        </pc:sldMkLst>
      </pc:sldChg>
      <pc:sldChg chg="add ord">
        <pc:chgData name="Sarasin, Elise" userId="051ede2b-3008-44c0-bb19-c9bb04b8c5c9" providerId="ADAL" clId="{BD5AD117-8D9C-4D98-8AA8-C8016D272ECD}" dt="2023-08-28T18:57:35.741" v="148"/>
        <pc:sldMkLst>
          <pc:docMk/>
          <pc:sldMk cId="4075115191" sldId="1863"/>
        </pc:sldMkLst>
      </pc:sldChg>
      <pc:sldChg chg="add">
        <pc:chgData name="Sarasin, Elise" userId="051ede2b-3008-44c0-bb19-c9bb04b8c5c9" providerId="ADAL" clId="{BD5AD117-8D9C-4D98-8AA8-C8016D272ECD}" dt="2023-08-28T18:10:40.635" v="26"/>
        <pc:sldMkLst>
          <pc:docMk/>
          <pc:sldMk cId="1115681965" sldId="1864"/>
        </pc:sldMkLst>
      </pc:sldChg>
      <pc:sldChg chg="add ord">
        <pc:chgData name="Sarasin, Elise" userId="051ede2b-3008-44c0-bb19-c9bb04b8c5c9" providerId="ADAL" clId="{BD5AD117-8D9C-4D98-8AA8-C8016D272ECD}" dt="2023-08-28T18:11:37.352" v="29"/>
        <pc:sldMkLst>
          <pc:docMk/>
          <pc:sldMk cId="2157300884" sldId="1865"/>
        </pc:sldMkLst>
      </pc:sldChg>
      <pc:sldChg chg="add">
        <pc:chgData name="Sarasin, Elise" userId="051ede2b-3008-44c0-bb19-c9bb04b8c5c9" providerId="ADAL" clId="{BD5AD117-8D9C-4D98-8AA8-C8016D272ECD}" dt="2023-08-28T18:19:24.384" v="32"/>
        <pc:sldMkLst>
          <pc:docMk/>
          <pc:sldMk cId="360067544" sldId="1866"/>
        </pc:sldMkLst>
      </pc:sldChg>
      <pc:sldChg chg="add">
        <pc:chgData name="Sarasin, Elise" userId="051ede2b-3008-44c0-bb19-c9bb04b8c5c9" providerId="ADAL" clId="{BD5AD117-8D9C-4D98-8AA8-C8016D272ECD}" dt="2023-08-28T18:19:24.384" v="32"/>
        <pc:sldMkLst>
          <pc:docMk/>
          <pc:sldMk cId="609085018" sldId="1867"/>
        </pc:sldMkLst>
      </pc:sldChg>
      <pc:sldChg chg="add">
        <pc:chgData name="Sarasin, Elise" userId="051ede2b-3008-44c0-bb19-c9bb04b8c5c9" providerId="ADAL" clId="{BD5AD117-8D9C-4D98-8AA8-C8016D272ECD}" dt="2023-08-28T18:20:34.058" v="34"/>
        <pc:sldMkLst>
          <pc:docMk/>
          <pc:sldMk cId="708196216" sldId="1868"/>
        </pc:sldMkLst>
      </pc:sldChg>
      <pc:sldChg chg="add">
        <pc:chgData name="Sarasin, Elise" userId="051ede2b-3008-44c0-bb19-c9bb04b8c5c9" providerId="ADAL" clId="{BD5AD117-8D9C-4D98-8AA8-C8016D272ECD}" dt="2023-08-28T18:20:34.058" v="34"/>
        <pc:sldMkLst>
          <pc:docMk/>
          <pc:sldMk cId="2444235974" sldId="1869"/>
        </pc:sldMkLst>
      </pc:sldChg>
      <pc:sldChg chg="add">
        <pc:chgData name="Sarasin, Elise" userId="051ede2b-3008-44c0-bb19-c9bb04b8c5c9" providerId="ADAL" clId="{BD5AD117-8D9C-4D98-8AA8-C8016D272ECD}" dt="2023-08-28T18:20:34.058" v="34"/>
        <pc:sldMkLst>
          <pc:docMk/>
          <pc:sldMk cId="2018251828" sldId="1870"/>
        </pc:sldMkLst>
      </pc:sldChg>
      <pc:sldChg chg="add">
        <pc:chgData name="Sarasin, Elise" userId="051ede2b-3008-44c0-bb19-c9bb04b8c5c9" providerId="ADAL" clId="{BD5AD117-8D9C-4D98-8AA8-C8016D272ECD}" dt="2023-08-28T18:20:34.058" v="34"/>
        <pc:sldMkLst>
          <pc:docMk/>
          <pc:sldMk cId="3169392283" sldId="1871"/>
        </pc:sldMkLst>
      </pc:sldChg>
      <pc:sldChg chg="add">
        <pc:chgData name="Sarasin, Elise" userId="051ede2b-3008-44c0-bb19-c9bb04b8c5c9" providerId="ADAL" clId="{BD5AD117-8D9C-4D98-8AA8-C8016D272ECD}" dt="2023-08-28T18:20:34.058" v="34"/>
        <pc:sldMkLst>
          <pc:docMk/>
          <pc:sldMk cId="2807691339" sldId="1872"/>
        </pc:sldMkLst>
      </pc:sldChg>
      <pc:sldChg chg="add">
        <pc:chgData name="Sarasin, Elise" userId="051ede2b-3008-44c0-bb19-c9bb04b8c5c9" providerId="ADAL" clId="{BD5AD117-8D9C-4D98-8AA8-C8016D272ECD}" dt="2023-08-28T18:24:58.045" v="45"/>
        <pc:sldMkLst>
          <pc:docMk/>
          <pc:sldMk cId="1032085690" sldId="1873"/>
        </pc:sldMkLst>
      </pc:sldChg>
      <pc:sldChg chg="add">
        <pc:chgData name="Sarasin, Elise" userId="051ede2b-3008-44c0-bb19-c9bb04b8c5c9" providerId="ADAL" clId="{BD5AD117-8D9C-4D98-8AA8-C8016D272ECD}" dt="2023-08-28T18:24:58.045" v="45"/>
        <pc:sldMkLst>
          <pc:docMk/>
          <pc:sldMk cId="577149997" sldId="1874"/>
        </pc:sldMkLst>
      </pc:sldChg>
      <pc:sldChg chg="add">
        <pc:chgData name="Sarasin, Elise" userId="051ede2b-3008-44c0-bb19-c9bb04b8c5c9" providerId="ADAL" clId="{BD5AD117-8D9C-4D98-8AA8-C8016D272ECD}" dt="2023-08-28T18:24:58.045" v="45"/>
        <pc:sldMkLst>
          <pc:docMk/>
          <pc:sldMk cId="160159255" sldId="1875"/>
        </pc:sldMkLst>
      </pc:sldChg>
      <pc:sldChg chg="add">
        <pc:chgData name="Sarasin, Elise" userId="051ede2b-3008-44c0-bb19-c9bb04b8c5c9" providerId="ADAL" clId="{BD5AD117-8D9C-4D98-8AA8-C8016D272ECD}" dt="2023-08-28T18:27:30.749" v="57"/>
        <pc:sldMkLst>
          <pc:docMk/>
          <pc:sldMk cId="198261658" sldId="1876"/>
        </pc:sldMkLst>
      </pc:sldChg>
      <pc:sldChg chg="add">
        <pc:chgData name="Sarasin, Elise" userId="051ede2b-3008-44c0-bb19-c9bb04b8c5c9" providerId="ADAL" clId="{BD5AD117-8D9C-4D98-8AA8-C8016D272ECD}" dt="2023-08-28T18:28:34.572" v="63"/>
        <pc:sldMkLst>
          <pc:docMk/>
          <pc:sldMk cId="579906426" sldId="1877"/>
        </pc:sldMkLst>
      </pc:sldChg>
      <pc:sldChg chg="add ord">
        <pc:chgData name="Sarasin, Elise" userId="051ede2b-3008-44c0-bb19-c9bb04b8c5c9" providerId="ADAL" clId="{BD5AD117-8D9C-4D98-8AA8-C8016D272ECD}" dt="2023-08-28T18:30:28.621" v="74"/>
        <pc:sldMkLst>
          <pc:docMk/>
          <pc:sldMk cId="3662784876" sldId="1878"/>
        </pc:sldMkLst>
      </pc:sldChg>
      <pc:sldChg chg="modSp add mod">
        <pc:chgData name="Sarasin, Elise" userId="051ede2b-3008-44c0-bb19-c9bb04b8c5c9" providerId="ADAL" clId="{BD5AD117-8D9C-4D98-8AA8-C8016D272ECD}" dt="2023-08-28T18:33:53.033" v="99" actId="1036"/>
        <pc:sldMkLst>
          <pc:docMk/>
          <pc:sldMk cId="642779063" sldId="1879"/>
        </pc:sldMkLst>
      </pc:sldChg>
      <pc:sldChg chg="modSp add mod">
        <pc:chgData name="Sarasin, Elise" userId="051ede2b-3008-44c0-bb19-c9bb04b8c5c9" providerId="ADAL" clId="{BD5AD117-8D9C-4D98-8AA8-C8016D272ECD}" dt="2023-08-28T18:34:08.241" v="119" actId="1036"/>
        <pc:sldMkLst>
          <pc:docMk/>
          <pc:sldMk cId="3351194679" sldId="1880"/>
        </pc:sldMkLst>
      </pc:sldChg>
      <pc:sldChg chg="modSp add mod">
        <pc:chgData name="Sarasin, Elise" userId="051ede2b-3008-44c0-bb19-c9bb04b8c5c9" providerId="ADAL" clId="{BD5AD117-8D9C-4D98-8AA8-C8016D272ECD}" dt="2023-08-28T18:34:16.469" v="131" actId="1035"/>
        <pc:sldMkLst>
          <pc:docMk/>
          <pc:sldMk cId="924817110" sldId="1881"/>
        </pc:sldMkLst>
      </pc:sldChg>
      <pc:sldChg chg="modSp add mod ord">
        <pc:chgData name="Sarasin, Elise" userId="051ede2b-3008-44c0-bb19-c9bb04b8c5c9" providerId="ADAL" clId="{BD5AD117-8D9C-4D98-8AA8-C8016D272ECD}" dt="2023-08-28T18:55:22.755" v="143" actId="1076"/>
        <pc:sldMkLst>
          <pc:docMk/>
          <pc:sldMk cId="2712748741" sldId="1882"/>
        </pc:sldMkLst>
      </pc:sldChg>
    </pc:docChg>
  </pc:docChgLst>
  <pc:docChgLst>
    <pc:chgData name="Sarasin, Elise" userId="051ede2b-3008-44c0-bb19-c9bb04b8c5c9" providerId="ADAL" clId="{86D03296-7145-46B2-A7CB-494D6AAED513}"/>
    <pc:docChg chg="custSel addSld delSld modSld sldOrd modSection">
      <pc:chgData name="Sarasin, Elise" userId="051ede2b-3008-44c0-bb19-c9bb04b8c5c9" providerId="ADAL" clId="{86D03296-7145-46B2-A7CB-494D6AAED513}" dt="2023-10-02T16:26:14.372" v="2249" actId="20577"/>
      <pc:docMkLst>
        <pc:docMk/>
      </pc:docMkLst>
      <pc:sldChg chg="modSp mod">
        <pc:chgData name="Sarasin, Elise" userId="051ede2b-3008-44c0-bb19-c9bb04b8c5c9" providerId="ADAL" clId="{86D03296-7145-46B2-A7CB-494D6AAED513}" dt="2023-09-28T20:28:39.518" v="36" actId="20577"/>
        <pc:sldMkLst>
          <pc:docMk/>
          <pc:sldMk cId="2969210843" sldId="273"/>
        </pc:sldMkLst>
      </pc:sldChg>
      <pc:sldChg chg="modSp mod">
        <pc:chgData name="Sarasin, Elise" userId="051ede2b-3008-44c0-bb19-c9bb04b8c5c9" providerId="ADAL" clId="{86D03296-7145-46B2-A7CB-494D6AAED513}" dt="2023-09-28T20:28:07.636" v="28" actId="20577"/>
        <pc:sldMkLst>
          <pc:docMk/>
          <pc:sldMk cId="2008248576" sldId="281"/>
        </pc:sldMkLst>
      </pc:sldChg>
      <pc:sldChg chg="delSp mod">
        <pc:chgData name="Sarasin, Elise" userId="051ede2b-3008-44c0-bb19-c9bb04b8c5c9" providerId="ADAL" clId="{86D03296-7145-46B2-A7CB-494D6AAED513}" dt="2023-09-28T18:27:40.168" v="6" actId="478"/>
        <pc:sldMkLst>
          <pc:docMk/>
          <pc:sldMk cId="2534278253" sldId="773"/>
        </pc:sldMkLst>
      </pc:sldChg>
      <pc:sldChg chg="modTransition">
        <pc:chgData name="Sarasin, Elise" userId="051ede2b-3008-44c0-bb19-c9bb04b8c5c9" providerId="ADAL" clId="{86D03296-7145-46B2-A7CB-494D6AAED513}" dt="2023-09-28T18:23:16.398" v="3"/>
        <pc:sldMkLst>
          <pc:docMk/>
          <pc:sldMk cId="1538077358" sldId="1509"/>
        </pc:sldMkLst>
      </pc:sldChg>
      <pc:sldChg chg="modSp del mod ord modShow">
        <pc:chgData name="Sarasin, Elise" userId="051ede2b-3008-44c0-bb19-c9bb04b8c5c9" providerId="ADAL" clId="{86D03296-7145-46B2-A7CB-494D6AAED513}" dt="2023-09-28T23:40:30.007" v="416" actId="2696"/>
        <pc:sldMkLst>
          <pc:docMk/>
          <pc:sldMk cId="82712566" sldId="1534"/>
        </pc:sldMkLst>
      </pc:sldChg>
      <pc:sldChg chg="modSp del mod modShow">
        <pc:chgData name="Sarasin, Elise" userId="051ede2b-3008-44c0-bb19-c9bb04b8c5c9" providerId="ADAL" clId="{86D03296-7145-46B2-A7CB-494D6AAED513}" dt="2023-09-28T23:40:30.007" v="416" actId="2696"/>
        <pc:sldMkLst>
          <pc:docMk/>
          <pc:sldMk cId="694006738" sldId="1602"/>
        </pc:sldMkLst>
      </pc:sldChg>
      <pc:sldChg chg="addSp modSp mod">
        <pc:chgData name="Sarasin, Elise" userId="051ede2b-3008-44c0-bb19-c9bb04b8c5c9" providerId="ADAL" clId="{86D03296-7145-46B2-A7CB-494D6AAED513}" dt="2023-10-02T15:16:01.087" v="2197" actId="1036"/>
        <pc:sldMkLst>
          <pc:docMk/>
          <pc:sldMk cId="3672816631" sldId="1616"/>
        </pc:sldMkLst>
      </pc:sldChg>
      <pc:sldChg chg="del">
        <pc:chgData name="Sarasin, Elise" userId="051ede2b-3008-44c0-bb19-c9bb04b8c5c9" providerId="ADAL" clId="{86D03296-7145-46B2-A7CB-494D6AAED513}" dt="2023-09-28T23:41:01.247" v="418" actId="2696"/>
        <pc:sldMkLst>
          <pc:docMk/>
          <pc:sldMk cId="3401121619" sldId="1618"/>
        </pc:sldMkLst>
      </pc:sldChg>
      <pc:sldChg chg="modSp del mod modShow">
        <pc:chgData name="Sarasin, Elise" userId="051ede2b-3008-44c0-bb19-c9bb04b8c5c9" providerId="ADAL" clId="{86D03296-7145-46B2-A7CB-494D6AAED513}" dt="2023-09-28T23:40:30.007" v="416" actId="2696"/>
        <pc:sldMkLst>
          <pc:docMk/>
          <pc:sldMk cId="1402203768" sldId="1621"/>
        </pc:sldMkLst>
      </pc:sldChg>
      <pc:sldChg chg="delSp mod delAnim">
        <pc:chgData name="Sarasin, Elise" userId="051ede2b-3008-44c0-bb19-c9bb04b8c5c9" providerId="ADAL" clId="{86D03296-7145-46B2-A7CB-494D6AAED513}" dt="2023-09-28T18:22:50.793" v="0" actId="478"/>
        <pc:sldMkLst>
          <pc:docMk/>
          <pc:sldMk cId="581133847" sldId="1634"/>
        </pc:sldMkLst>
      </pc:sldChg>
      <pc:sldChg chg="modTransition">
        <pc:chgData name="Sarasin, Elise" userId="051ede2b-3008-44c0-bb19-c9bb04b8c5c9" providerId="ADAL" clId="{86D03296-7145-46B2-A7CB-494D6AAED513}" dt="2023-09-28T18:23:11.841" v="2"/>
        <pc:sldMkLst>
          <pc:docMk/>
          <pc:sldMk cId="3514542088" sldId="1639"/>
        </pc:sldMkLst>
      </pc:sldChg>
      <pc:sldChg chg="addSp delSp modSp mod delAnim modAnim">
        <pc:chgData name="Sarasin, Elise" userId="051ede2b-3008-44c0-bb19-c9bb04b8c5c9" providerId="ADAL" clId="{86D03296-7145-46B2-A7CB-494D6AAED513}" dt="2023-09-28T20:34:05.039" v="57"/>
        <pc:sldMkLst>
          <pc:docMk/>
          <pc:sldMk cId="1764742822" sldId="1652"/>
        </pc:sldMkLst>
      </pc:sldChg>
      <pc:sldChg chg="delSp mod">
        <pc:chgData name="Sarasin, Elise" userId="051ede2b-3008-44c0-bb19-c9bb04b8c5c9" providerId="ADAL" clId="{86D03296-7145-46B2-A7CB-494D6AAED513}" dt="2023-09-28T18:28:26.371" v="12" actId="478"/>
        <pc:sldMkLst>
          <pc:docMk/>
          <pc:sldMk cId="3131842691" sldId="1748"/>
        </pc:sldMkLst>
      </pc:sldChg>
      <pc:sldChg chg="delSp mod">
        <pc:chgData name="Sarasin, Elise" userId="051ede2b-3008-44c0-bb19-c9bb04b8c5c9" providerId="ADAL" clId="{86D03296-7145-46B2-A7CB-494D6AAED513}" dt="2023-09-28T18:28:24.949" v="11" actId="478"/>
        <pc:sldMkLst>
          <pc:docMk/>
          <pc:sldMk cId="353129255" sldId="1749"/>
        </pc:sldMkLst>
      </pc:sldChg>
      <pc:sldChg chg="delSp mod">
        <pc:chgData name="Sarasin, Elise" userId="051ede2b-3008-44c0-bb19-c9bb04b8c5c9" providerId="ADAL" clId="{86D03296-7145-46B2-A7CB-494D6AAED513}" dt="2023-09-28T18:28:22.978" v="10" actId="478"/>
        <pc:sldMkLst>
          <pc:docMk/>
          <pc:sldMk cId="178057640" sldId="1750"/>
        </pc:sldMkLst>
      </pc:sldChg>
      <pc:sldChg chg="delSp mod">
        <pc:chgData name="Sarasin, Elise" userId="051ede2b-3008-44c0-bb19-c9bb04b8c5c9" providerId="ADAL" clId="{86D03296-7145-46B2-A7CB-494D6AAED513}" dt="2023-09-28T18:28:18.197" v="7" actId="478"/>
        <pc:sldMkLst>
          <pc:docMk/>
          <pc:sldMk cId="3857049768" sldId="1751"/>
        </pc:sldMkLst>
      </pc:sldChg>
      <pc:sldChg chg="delSp mod">
        <pc:chgData name="Sarasin, Elise" userId="051ede2b-3008-44c0-bb19-c9bb04b8c5c9" providerId="ADAL" clId="{86D03296-7145-46B2-A7CB-494D6AAED513}" dt="2023-09-28T18:28:21.192" v="9" actId="478"/>
        <pc:sldMkLst>
          <pc:docMk/>
          <pc:sldMk cId="216627073" sldId="1752"/>
        </pc:sldMkLst>
      </pc:sldChg>
      <pc:sldChg chg="delSp mod">
        <pc:chgData name="Sarasin, Elise" userId="051ede2b-3008-44c0-bb19-c9bb04b8c5c9" providerId="ADAL" clId="{86D03296-7145-46B2-A7CB-494D6AAED513}" dt="2023-09-28T18:28:19.876" v="8" actId="478"/>
        <pc:sldMkLst>
          <pc:docMk/>
          <pc:sldMk cId="1853511343" sldId="1753"/>
        </pc:sldMkLst>
      </pc:sldChg>
      <pc:sldChg chg="modTransition">
        <pc:chgData name="Sarasin, Elise" userId="051ede2b-3008-44c0-bb19-c9bb04b8c5c9" providerId="ADAL" clId="{86D03296-7145-46B2-A7CB-494D6AAED513}" dt="2023-09-28T18:23:42.797" v="4"/>
        <pc:sldMkLst>
          <pc:docMk/>
          <pc:sldMk cId="3591359334" sldId="1755"/>
        </pc:sldMkLst>
      </pc:sldChg>
      <pc:sldChg chg="mod modShow">
        <pc:chgData name="Sarasin, Elise" userId="051ede2b-3008-44c0-bb19-c9bb04b8c5c9" providerId="ADAL" clId="{86D03296-7145-46B2-A7CB-494D6AAED513}" dt="2023-10-02T16:13:16.292" v="2198" actId="729"/>
        <pc:sldMkLst>
          <pc:docMk/>
          <pc:sldMk cId="1769809642" sldId="1757"/>
        </pc:sldMkLst>
      </pc:sldChg>
      <pc:sldChg chg="delSp modSp mod">
        <pc:chgData name="Sarasin, Elise" userId="051ede2b-3008-44c0-bb19-c9bb04b8c5c9" providerId="ADAL" clId="{86D03296-7145-46B2-A7CB-494D6AAED513}" dt="2023-10-02T16:26:14.372" v="2249" actId="20577"/>
        <pc:sldMkLst>
          <pc:docMk/>
          <pc:sldMk cId="3053010009" sldId="1761"/>
        </pc:sldMkLst>
      </pc:sldChg>
      <pc:sldChg chg="addSp modSp modTransition">
        <pc:chgData name="Sarasin, Elise" userId="051ede2b-3008-44c0-bb19-c9bb04b8c5c9" providerId="ADAL" clId="{86D03296-7145-46B2-A7CB-494D6AAED513}" dt="2023-09-29T00:25:26.493" v="2183"/>
        <pc:sldMkLst>
          <pc:docMk/>
          <pc:sldMk cId="1278661673" sldId="1857"/>
        </pc:sldMkLst>
      </pc:sldChg>
      <pc:sldChg chg="addSp delSp modSp mod modAnim modNotesTx">
        <pc:chgData name="Sarasin, Elise" userId="051ede2b-3008-44c0-bb19-c9bb04b8c5c9" providerId="ADAL" clId="{86D03296-7145-46B2-A7CB-494D6AAED513}" dt="2023-09-29T00:25:20.161" v="2181"/>
        <pc:sldMkLst>
          <pc:docMk/>
          <pc:sldMk cId="1629108054" sldId="1858"/>
        </pc:sldMkLst>
      </pc:sldChg>
      <pc:sldChg chg="modTransition">
        <pc:chgData name="Sarasin, Elise" userId="051ede2b-3008-44c0-bb19-c9bb04b8c5c9" providerId="ADAL" clId="{86D03296-7145-46B2-A7CB-494D6AAED513}" dt="2023-09-29T00:26:19.611" v="2186"/>
        <pc:sldMkLst>
          <pc:docMk/>
          <pc:sldMk cId="184871334" sldId="1859"/>
        </pc:sldMkLst>
      </pc:sldChg>
      <pc:sldChg chg="addSp delSp modSp mod">
        <pc:chgData name="Sarasin, Elise" userId="051ede2b-3008-44c0-bb19-c9bb04b8c5c9" providerId="ADAL" clId="{86D03296-7145-46B2-A7CB-494D6AAED513}" dt="2023-09-29T00:28:04.027" v="2191" actId="14100"/>
        <pc:sldMkLst>
          <pc:docMk/>
          <pc:sldMk cId="1115681965" sldId="1864"/>
        </pc:sldMkLst>
      </pc:sldChg>
      <pc:sldChg chg="modSp mod">
        <pc:chgData name="Sarasin, Elise" userId="051ede2b-3008-44c0-bb19-c9bb04b8c5c9" providerId="ADAL" clId="{86D03296-7145-46B2-A7CB-494D6AAED513}" dt="2023-09-28T20:28:29.118" v="29" actId="20577"/>
        <pc:sldMkLst>
          <pc:docMk/>
          <pc:sldMk cId="3227818710" sldId="1886"/>
        </pc:sldMkLst>
      </pc:sldChg>
      <pc:sldChg chg="mod modShow">
        <pc:chgData name="Sarasin, Elise" userId="051ede2b-3008-44c0-bb19-c9bb04b8c5c9" providerId="ADAL" clId="{86D03296-7145-46B2-A7CB-494D6AAED513}" dt="2023-09-28T23:40:48.938" v="417" actId="729"/>
        <pc:sldMkLst>
          <pc:docMk/>
          <pc:sldMk cId="3888402234" sldId="1886"/>
        </pc:sldMkLst>
      </pc:sldChg>
      <pc:sldChg chg="modSp mod">
        <pc:chgData name="Sarasin, Elise" userId="051ede2b-3008-44c0-bb19-c9bb04b8c5c9" providerId="ADAL" clId="{86D03296-7145-46B2-A7CB-494D6AAED513}" dt="2023-09-28T20:28:46.110" v="37" actId="20577"/>
        <pc:sldMkLst>
          <pc:docMk/>
          <pc:sldMk cId="256740192" sldId="1887"/>
        </pc:sldMkLst>
      </pc:sldChg>
      <pc:sldChg chg="mod modShow">
        <pc:chgData name="Sarasin, Elise" userId="051ede2b-3008-44c0-bb19-c9bb04b8c5c9" providerId="ADAL" clId="{86D03296-7145-46B2-A7CB-494D6AAED513}" dt="2023-09-28T23:40:48.938" v="417" actId="729"/>
        <pc:sldMkLst>
          <pc:docMk/>
          <pc:sldMk cId="1615905961" sldId="1887"/>
        </pc:sldMkLst>
      </pc:sldChg>
      <pc:sldChg chg="modSp mod">
        <pc:chgData name="Sarasin, Elise" userId="051ede2b-3008-44c0-bb19-c9bb04b8c5c9" providerId="ADAL" clId="{86D03296-7145-46B2-A7CB-494D6AAED513}" dt="2023-09-28T20:28:51.411" v="44" actId="20577"/>
        <pc:sldMkLst>
          <pc:docMk/>
          <pc:sldMk cId="451462575" sldId="1888"/>
        </pc:sldMkLst>
      </pc:sldChg>
      <pc:sldChg chg="mod modShow">
        <pc:chgData name="Sarasin, Elise" userId="051ede2b-3008-44c0-bb19-c9bb04b8c5c9" providerId="ADAL" clId="{86D03296-7145-46B2-A7CB-494D6AAED513}" dt="2023-09-28T23:40:48.938" v="417" actId="729"/>
        <pc:sldMkLst>
          <pc:docMk/>
          <pc:sldMk cId="3143328542" sldId="1888"/>
        </pc:sldMkLst>
      </pc:sldChg>
      <pc:sldChg chg="modSp mod modShow">
        <pc:chgData name="Sarasin, Elise" userId="051ede2b-3008-44c0-bb19-c9bb04b8c5c9" providerId="ADAL" clId="{86D03296-7145-46B2-A7CB-494D6AAED513}" dt="2023-09-28T23:40:48.938" v="417" actId="729"/>
        <pc:sldMkLst>
          <pc:docMk/>
          <pc:sldMk cId="3655402872" sldId="1889"/>
        </pc:sldMkLst>
      </pc:sldChg>
      <pc:sldChg chg="modSp mod modShow">
        <pc:chgData name="Sarasin, Elise" userId="051ede2b-3008-44c0-bb19-c9bb04b8c5c9" providerId="ADAL" clId="{86D03296-7145-46B2-A7CB-494D6AAED513}" dt="2023-09-28T23:40:48.938" v="417" actId="729"/>
        <pc:sldMkLst>
          <pc:docMk/>
          <pc:sldMk cId="2357795062" sldId="1890"/>
        </pc:sldMkLst>
      </pc:sldChg>
      <pc:sldChg chg="modSp mod modShow">
        <pc:chgData name="Sarasin, Elise" userId="051ede2b-3008-44c0-bb19-c9bb04b8c5c9" providerId="ADAL" clId="{86D03296-7145-46B2-A7CB-494D6AAED513}" dt="2023-09-28T23:40:48.938" v="417" actId="729"/>
        <pc:sldMkLst>
          <pc:docMk/>
          <pc:sldMk cId="1490757956" sldId="1891"/>
        </pc:sldMkLst>
      </pc:sldChg>
      <pc:sldChg chg="modSp mod modNotesTx">
        <pc:chgData name="Sarasin, Elise" userId="051ede2b-3008-44c0-bb19-c9bb04b8c5c9" providerId="ADAL" clId="{86D03296-7145-46B2-A7CB-494D6AAED513}" dt="2023-09-28T23:49:47.431" v="435" actId="20577"/>
        <pc:sldMkLst>
          <pc:docMk/>
          <pc:sldMk cId="3060707925" sldId="1893"/>
        </pc:sldMkLst>
      </pc:sldChg>
      <pc:sldChg chg="modSp mod">
        <pc:chgData name="Sarasin, Elise" userId="051ede2b-3008-44c0-bb19-c9bb04b8c5c9" providerId="ADAL" clId="{86D03296-7145-46B2-A7CB-494D6AAED513}" dt="2023-09-28T20:30:01.284" v="54" actId="6549"/>
        <pc:sldMkLst>
          <pc:docMk/>
          <pc:sldMk cId="2775861775" sldId="1894"/>
        </pc:sldMkLst>
      </pc:sldChg>
      <pc:sldChg chg="add">
        <pc:chgData name="Sarasin, Elise" userId="051ede2b-3008-44c0-bb19-c9bb04b8c5c9" providerId="ADAL" clId="{86D03296-7145-46B2-A7CB-494D6AAED513}" dt="2023-09-28T20:24:56.111" v="22"/>
        <pc:sldMkLst>
          <pc:docMk/>
          <pc:sldMk cId="3301402973" sldId="1895"/>
        </pc:sldMkLst>
      </pc:sldChg>
      <pc:sldChg chg="add modAnim">
        <pc:chgData name="Sarasin, Elise" userId="051ede2b-3008-44c0-bb19-c9bb04b8c5c9" providerId="ADAL" clId="{86D03296-7145-46B2-A7CB-494D6AAED513}" dt="2023-09-28T20:32:17.938" v="55"/>
        <pc:sldMkLst>
          <pc:docMk/>
          <pc:sldMk cId="4015494632" sldId="1896"/>
        </pc:sldMkLst>
      </pc:sldChg>
      <pc:sldChg chg="add modTransition">
        <pc:chgData name="Sarasin, Elise" userId="051ede2b-3008-44c0-bb19-c9bb04b8c5c9" providerId="ADAL" clId="{86D03296-7145-46B2-A7CB-494D6AAED513}" dt="2023-09-28T20:34:42.061" v="60"/>
        <pc:sldMkLst>
          <pc:docMk/>
          <pc:sldMk cId="4285993367" sldId="1897"/>
        </pc:sldMkLst>
      </pc:sldChg>
      <pc:sldChg chg="add modTransition">
        <pc:chgData name="Sarasin, Elise" userId="051ede2b-3008-44c0-bb19-c9bb04b8c5c9" providerId="ADAL" clId="{86D03296-7145-46B2-A7CB-494D6AAED513}" dt="2023-09-28T20:34:46.044" v="63"/>
        <pc:sldMkLst>
          <pc:docMk/>
          <pc:sldMk cId="1757894952" sldId="1898"/>
        </pc:sldMkLst>
      </pc:sldChg>
      <pc:sldChg chg="addSp delSp modSp new mod modTransition modNotesTx">
        <pc:chgData name="Sarasin, Elise" userId="051ede2b-3008-44c0-bb19-c9bb04b8c5c9" providerId="ADAL" clId="{86D03296-7145-46B2-A7CB-494D6AAED513}" dt="2023-09-29T00:14:25.914" v="1836"/>
        <pc:sldMkLst>
          <pc:docMk/>
          <pc:sldMk cId="1810744303" sldId="1899"/>
        </pc:sldMkLst>
      </pc:sldChg>
    </pc:docChg>
  </pc:docChgLst>
  <pc:docChgLst>
    <pc:chgData name="Lane, Kathleen" userId="d8586a00-d571-4eeb-bfc3-f42bf250439e" providerId="ADAL" clId="{F499B322-4696-4CA6-9515-8CCD2943B0DD}"/>
    <pc:docChg chg="addSld delSld modSld modSection">
      <pc:chgData name="Lane, Kathleen" userId="d8586a00-d571-4eeb-bfc3-f42bf250439e" providerId="ADAL" clId="{F499B322-4696-4CA6-9515-8CCD2943B0DD}" dt="2025-08-26T16:47:44.933" v="4"/>
      <pc:docMkLst>
        <pc:docMk/>
      </pc:docMkLst>
      <pc:sldChg chg="del">
        <pc:chgData name="Lane, Kathleen" userId="d8586a00-d571-4eeb-bfc3-f42bf250439e" providerId="ADAL" clId="{F499B322-4696-4CA6-9515-8CCD2943B0DD}" dt="2025-08-26T16:32:07.873" v="3" actId="47"/>
        <pc:sldMkLst>
          <pc:docMk/>
          <pc:sldMk cId="1374623921" sldId="1936"/>
        </pc:sldMkLst>
      </pc:sldChg>
      <pc:sldChg chg="addSp modSp">
        <pc:chgData name="Lane, Kathleen" userId="d8586a00-d571-4eeb-bfc3-f42bf250439e" providerId="ADAL" clId="{F499B322-4696-4CA6-9515-8CCD2943B0DD}" dt="2025-08-26T16:47:44.933" v="4"/>
        <pc:sldMkLst>
          <pc:docMk/>
          <pc:sldMk cId="2911983445" sldId="2107"/>
        </pc:sldMkLst>
        <pc:picChg chg="add mod">
          <ac:chgData name="Lane, Kathleen" userId="d8586a00-d571-4eeb-bfc3-f42bf250439e" providerId="ADAL" clId="{F499B322-4696-4CA6-9515-8CCD2943B0DD}" dt="2025-08-26T16:47:44.933" v="4"/>
          <ac:picMkLst>
            <pc:docMk/>
            <pc:sldMk cId="2911983445" sldId="2107"/>
            <ac:picMk id="15" creationId="{DCD1AF98-86DA-5739-6CAC-4D93909E98D3}"/>
          </ac:picMkLst>
        </pc:picChg>
      </pc:sldChg>
      <pc:sldChg chg="del">
        <pc:chgData name="Lane, Kathleen" userId="d8586a00-d571-4eeb-bfc3-f42bf250439e" providerId="ADAL" clId="{F499B322-4696-4CA6-9515-8CCD2943B0DD}" dt="2025-08-26T16:27:52.275" v="1" actId="47"/>
        <pc:sldMkLst>
          <pc:docMk/>
          <pc:sldMk cId="4096036184" sldId="2312"/>
        </pc:sldMkLst>
      </pc:sldChg>
      <pc:sldChg chg="add">
        <pc:chgData name="Lane, Kathleen" userId="d8586a00-d571-4eeb-bfc3-f42bf250439e" providerId="ADAL" clId="{F499B322-4696-4CA6-9515-8CCD2943B0DD}" dt="2025-08-26T16:27:42.013" v="0"/>
        <pc:sldMkLst>
          <pc:docMk/>
          <pc:sldMk cId="4207868863" sldId="2375"/>
        </pc:sldMkLst>
      </pc:sldChg>
      <pc:sldChg chg="add">
        <pc:chgData name="Lane, Kathleen" userId="d8586a00-d571-4eeb-bfc3-f42bf250439e" providerId="ADAL" clId="{F499B322-4696-4CA6-9515-8CCD2943B0DD}" dt="2025-08-26T16:32:05.190" v="2"/>
        <pc:sldMkLst>
          <pc:docMk/>
          <pc:sldMk cId="1365987871" sldId="2376"/>
        </pc:sldMkLst>
      </pc:sldChg>
    </pc:docChg>
  </pc:docChgLst>
  <pc:docChgLst>
    <pc:chgData name="Sarasin, Elise" userId="051ede2b-3008-44c0-bb19-c9bb04b8c5c9" providerId="ADAL" clId="{C7E2DE20-6921-4552-B0BF-ECE8A35E368F}"/>
    <pc:docChg chg="undo custSel addSld delSld modSld sldOrd delSection modSection">
      <pc:chgData name="Sarasin, Elise" userId="051ede2b-3008-44c0-bb19-c9bb04b8c5c9" providerId="ADAL" clId="{C7E2DE20-6921-4552-B0BF-ECE8A35E368F}" dt="2024-10-18T19:58:44.822" v="848" actId="20577"/>
      <pc:docMkLst>
        <pc:docMk/>
      </pc:docMkLst>
      <pc:sldChg chg="del">
        <pc:chgData name="Sarasin, Elise" userId="051ede2b-3008-44c0-bb19-c9bb04b8c5c9" providerId="ADAL" clId="{C7E2DE20-6921-4552-B0BF-ECE8A35E368F}" dt="2024-10-18T19:43:47.686" v="610" actId="47"/>
        <pc:sldMkLst>
          <pc:docMk/>
          <pc:sldMk cId="76833115" sldId="264"/>
        </pc:sldMkLst>
      </pc:sldChg>
      <pc:sldChg chg="addSp delSp modSp mod modAnim">
        <pc:chgData name="Sarasin, Elise" userId="051ede2b-3008-44c0-bb19-c9bb04b8c5c9" providerId="ADAL" clId="{C7E2DE20-6921-4552-B0BF-ECE8A35E368F}" dt="2024-10-18T19:42:56.225" v="608" actId="14100"/>
        <pc:sldMkLst>
          <pc:docMk/>
          <pc:sldMk cId="3929194274" sldId="334"/>
        </pc:sldMkLst>
      </pc:sldChg>
      <pc:sldChg chg="del ord">
        <pc:chgData name="Sarasin, Elise" userId="051ede2b-3008-44c0-bb19-c9bb04b8c5c9" providerId="ADAL" clId="{C7E2DE20-6921-4552-B0BF-ECE8A35E368F}" dt="2024-10-18T19:33:44.672" v="70" actId="47"/>
        <pc:sldMkLst>
          <pc:docMk/>
          <pc:sldMk cId="707342084" sldId="335"/>
        </pc:sldMkLst>
      </pc:sldChg>
      <pc:sldChg chg="del">
        <pc:chgData name="Sarasin, Elise" userId="051ede2b-3008-44c0-bb19-c9bb04b8c5c9" providerId="ADAL" clId="{C7E2DE20-6921-4552-B0BF-ECE8A35E368F}" dt="2024-10-18T19:39:38.273" v="461" actId="47"/>
        <pc:sldMkLst>
          <pc:docMk/>
          <pc:sldMk cId="991337717" sldId="336"/>
        </pc:sldMkLst>
      </pc:sldChg>
      <pc:sldChg chg="addSp modSp mod ord">
        <pc:chgData name="Sarasin, Elise" userId="051ede2b-3008-44c0-bb19-c9bb04b8c5c9" providerId="ADAL" clId="{C7E2DE20-6921-4552-B0BF-ECE8A35E368F}" dt="2024-10-18T19:56:33.997" v="688" actId="20577"/>
        <pc:sldMkLst>
          <pc:docMk/>
          <pc:sldMk cId="3289670163" sldId="337"/>
        </pc:sldMkLst>
      </pc:sldChg>
      <pc:sldChg chg="addSp modSp mod">
        <pc:chgData name="Sarasin, Elise" userId="051ede2b-3008-44c0-bb19-c9bb04b8c5c9" providerId="ADAL" clId="{C7E2DE20-6921-4552-B0BF-ECE8A35E368F}" dt="2024-10-18T19:58:44.822" v="848" actId="20577"/>
        <pc:sldMkLst>
          <pc:docMk/>
          <pc:sldMk cId="3732495916" sldId="338"/>
        </pc:sldMkLst>
      </pc:sldChg>
      <pc:sldChg chg="del">
        <pc:chgData name="Sarasin, Elise" userId="051ede2b-3008-44c0-bb19-c9bb04b8c5c9" providerId="ADAL" clId="{C7E2DE20-6921-4552-B0BF-ECE8A35E368F}" dt="2024-10-18T19:39:42.811" v="464" actId="47"/>
        <pc:sldMkLst>
          <pc:docMk/>
          <pc:sldMk cId="2813498575" sldId="681"/>
        </pc:sldMkLst>
      </pc:sldChg>
      <pc:sldChg chg="del">
        <pc:chgData name="Sarasin, Elise" userId="051ede2b-3008-44c0-bb19-c9bb04b8c5c9" providerId="ADAL" clId="{C7E2DE20-6921-4552-B0BF-ECE8A35E368F}" dt="2024-10-18T19:49:27.605" v="630" actId="47"/>
        <pc:sldMkLst>
          <pc:docMk/>
          <pc:sldMk cId="2029176238" sldId="683"/>
        </pc:sldMkLst>
      </pc:sldChg>
      <pc:sldChg chg="modSp mod ord">
        <pc:chgData name="Sarasin, Elise" userId="051ede2b-3008-44c0-bb19-c9bb04b8c5c9" providerId="ADAL" clId="{C7E2DE20-6921-4552-B0BF-ECE8A35E368F}" dt="2024-10-18T19:55:40.421" v="635" actId="20577"/>
        <pc:sldMkLst>
          <pc:docMk/>
          <pc:sldMk cId="3789153456" sldId="684"/>
        </pc:sldMkLst>
      </pc:sldChg>
      <pc:sldChg chg="del">
        <pc:chgData name="Sarasin, Elise" userId="051ede2b-3008-44c0-bb19-c9bb04b8c5c9" providerId="ADAL" clId="{C7E2DE20-6921-4552-B0BF-ECE8A35E368F}" dt="2024-10-18T19:39:28.347" v="460" actId="47"/>
        <pc:sldMkLst>
          <pc:docMk/>
          <pc:sldMk cId="2937838435" sldId="1316"/>
        </pc:sldMkLst>
      </pc:sldChg>
      <pc:sldChg chg="del">
        <pc:chgData name="Sarasin, Elise" userId="051ede2b-3008-44c0-bb19-c9bb04b8c5c9" providerId="ADAL" clId="{C7E2DE20-6921-4552-B0BF-ECE8A35E368F}" dt="2024-10-18T19:39:41.395" v="463" actId="47"/>
        <pc:sldMkLst>
          <pc:docMk/>
          <pc:sldMk cId="1538077358" sldId="1509"/>
        </pc:sldMkLst>
      </pc:sldChg>
      <pc:sldChg chg="del">
        <pc:chgData name="Sarasin, Elise" userId="051ede2b-3008-44c0-bb19-c9bb04b8c5c9" providerId="ADAL" clId="{C7E2DE20-6921-4552-B0BF-ECE8A35E368F}" dt="2024-10-18T19:48:14.335" v="617" actId="47"/>
        <pc:sldMkLst>
          <pc:docMk/>
          <pc:sldMk cId="2212180674" sldId="1527"/>
        </pc:sldMkLst>
      </pc:sldChg>
      <pc:sldChg chg="del">
        <pc:chgData name="Sarasin, Elise" userId="051ede2b-3008-44c0-bb19-c9bb04b8c5c9" providerId="ADAL" clId="{C7E2DE20-6921-4552-B0BF-ECE8A35E368F}" dt="2024-10-18T19:27:23.513" v="6" actId="47"/>
        <pc:sldMkLst>
          <pc:docMk/>
          <pc:sldMk cId="2424679647" sldId="1529"/>
        </pc:sldMkLst>
      </pc:sldChg>
      <pc:sldChg chg="del">
        <pc:chgData name="Sarasin, Elise" userId="051ede2b-3008-44c0-bb19-c9bb04b8c5c9" providerId="ADAL" clId="{C7E2DE20-6921-4552-B0BF-ECE8A35E368F}" dt="2024-10-18T19:48:14.335" v="617" actId="47"/>
        <pc:sldMkLst>
          <pc:docMk/>
          <pc:sldMk cId="2678547143" sldId="1625"/>
        </pc:sldMkLst>
      </pc:sldChg>
      <pc:sldChg chg="del">
        <pc:chgData name="Sarasin, Elise" userId="051ede2b-3008-44c0-bb19-c9bb04b8c5c9" providerId="ADAL" clId="{C7E2DE20-6921-4552-B0BF-ECE8A35E368F}" dt="2024-10-18T19:43:51.667" v="611" actId="47"/>
        <pc:sldMkLst>
          <pc:docMk/>
          <pc:sldMk cId="1768666453" sldId="1631"/>
        </pc:sldMkLst>
      </pc:sldChg>
      <pc:sldChg chg="delSp modSp add mod">
        <pc:chgData name="Sarasin, Elise" userId="051ede2b-3008-44c0-bb19-c9bb04b8c5c9" providerId="ADAL" clId="{C7E2DE20-6921-4552-B0BF-ECE8A35E368F}" dt="2024-10-18T19:49:08.703" v="624"/>
        <pc:sldMkLst>
          <pc:docMk/>
          <pc:sldMk cId="1003743098" sldId="1633"/>
        </pc:sldMkLst>
      </pc:sldChg>
      <pc:sldChg chg="del">
        <pc:chgData name="Sarasin, Elise" userId="051ede2b-3008-44c0-bb19-c9bb04b8c5c9" providerId="ADAL" clId="{C7E2DE20-6921-4552-B0BF-ECE8A35E368F}" dt="2024-10-18T19:27:39.834" v="8" actId="47"/>
        <pc:sldMkLst>
          <pc:docMk/>
          <pc:sldMk cId="581133847" sldId="1634"/>
        </pc:sldMkLst>
      </pc:sldChg>
      <pc:sldChg chg="del">
        <pc:chgData name="Sarasin, Elise" userId="051ede2b-3008-44c0-bb19-c9bb04b8c5c9" providerId="ADAL" clId="{C7E2DE20-6921-4552-B0BF-ECE8A35E368F}" dt="2024-10-18T19:39:39.702" v="462" actId="47"/>
        <pc:sldMkLst>
          <pc:docMk/>
          <pc:sldMk cId="3514542088" sldId="1639"/>
        </pc:sldMkLst>
      </pc:sldChg>
      <pc:sldChg chg="del">
        <pc:chgData name="Sarasin, Elise" userId="051ede2b-3008-44c0-bb19-c9bb04b8c5c9" providerId="ADAL" clId="{C7E2DE20-6921-4552-B0BF-ECE8A35E368F}" dt="2024-10-18T19:27:44.088" v="9" actId="47"/>
        <pc:sldMkLst>
          <pc:docMk/>
          <pc:sldMk cId="1003743098" sldId="1641"/>
        </pc:sldMkLst>
      </pc:sldChg>
      <pc:sldChg chg="del">
        <pc:chgData name="Sarasin, Elise" userId="051ede2b-3008-44c0-bb19-c9bb04b8c5c9" providerId="ADAL" clId="{C7E2DE20-6921-4552-B0BF-ECE8A35E368F}" dt="2024-10-18T19:48:14.335" v="617" actId="47"/>
        <pc:sldMkLst>
          <pc:docMk/>
          <pc:sldMk cId="911621838" sldId="1643"/>
        </pc:sldMkLst>
      </pc:sldChg>
      <pc:sldChg chg="addSp modSp mod">
        <pc:chgData name="Sarasin, Elise" userId="051ede2b-3008-44c0-bb19-c9bb04b8c5c9" providerId="ADAL" clId="{C7E2DE20-6921-4552-B0BF-ECE8A35E368F}" dt="2024-10-18T19:57:45.405" v="806" actId="6549"/>
        <pc:sldMkLst>
          <pc:docMk/>
          <pc:sldMk cId="4147840331" sldId="1653"/>
        </pc:sldMkLst>
      </pc:sldChg>
      <pc:sldChg chg="del">
        <pc:chgData name="Sarasin, Elise" userId="051ede2b-3008-44c0-bb19-c9bb04b8c5c9" providerId="ADAL" clId="{C7E2DE20-6921-4552-B0BF-ECE8A35E368F}" dt="2024-10-18T19:48:14.335" v="617" actId="47"/>
        <pc:sldMkLst>
          <pc:docMk/>
          <pc:sldMk cId="3131842691" sldId="1748"/>
        </pc:sldMkLst>
      </pc:sldChg>
      <pc:sldChg chg="del">
        <pc:chgData name="Sarasin, Elise" userId="051ede2b-3008-44c0-bb19-c9bb04b8c5c9" providerId="ADAL" clId="{C7E2DE20-6921-4552-B0BF-ECE8A35E368F}" dt="2024-10-18T19:48:14.335" v="617" actId="47"/>
        <pc:sldMkLst>
          <pc:docMk/>
          <pc:sldMk cId="353129255" sldId="1749"/>
        </pc:sldMkLst>
      </pc:sldChg>
      <pc:sldChg chg="del">
        <pc:chgData name="Sarasin, Elise" userId="051ede2b-3008-44c0-bb19-c9bb04b8c5c9" providerId="ADAL" clId="{C7E2DE20-6921-4552-B0BF-ECE8A35E368F}" dt="2024-10-18T19:48:14.335" v="617" actId="47"/>
        <pc:sldMkLst>
          <pc:docMk/>
          <pc:sldMk cId="178057640" sldId="1750"/>
        </pc:sldMkLst>
      </pc:sldChg>
      <pc:sldChg chg="del">
        <pc:chgData name="Sarasin, Elise" userId="051ede2b-3008-44c0-bb19-c9bb04b8c5c9" providerId="ADAL" clId="{C7E2DE20-6921-4552-B0BF-ECE8A35E368F}" dt="2024-10-18T19:48:14.335" v="617" actId="47"/>
        <pc:sldMkLst>
          <pc:docMk/>
          <pc:sldMk cId="3857049768" sldId="1751"/>
        </pc:sldMkLst>
      </pc:sldChg>
      <pc:sldChg chg="del">
        <pc:chgData name="Sarasin, Elise" userId="051ede2b-3008-44c0-bb19-c9bb04b8c5c9" providerId="ADAL" clId="{C7E2DE20-6921-4552-B0BF-ECE8A35E368F}" dt="2024-10-18T19:48:14.335" v="617" actId="47"/>
        <pc:sldMkLst>
          <pc:docMk/>
          <pc:sldMk cId="216627073" sldId="1752"/>
        </pc:sldMkLst>
      </pc:sldChg>
      <pc:sldChg chg="del">
        <pc:chgData name="Sarasin, Elise" userId="051ede2b-3008-44c0-bb19-c9bb04b8c5c9" providerId="ADAL" clId="{C7E2DE20-6921-4552-B0BF-ECE8A35E368F}" dt="2024-10-18T19:48:14.335" v="617" actId="47"/>
        <pc:sldMkLst>
          <pc:docMk/>
          <pc:sldMk cId="1853511343" sldId="1753"/>
        </pc:sldMkLst>
      </pc:sldChg>
      <pc:sldChg chg="add">
        <pc:chgData name="Sarasin, Elise" userId="051ede2b-3008-44c0-bb19-c9bb04b8c5c9" providerId="ADAL" clId="{C7E2DE20-6921-4552-B0BF-ECE8A35E368F}" dt="2024-10-18T19:28:46.832" v="13"/>
        <pc:sldMkLst>
          <pc:docMk/>
          <pc:sldMk cId="3761957924" sldId="1841"/>
        </pc:sldMkLst>
      </pc:sldChg>
      <pc:sldChg chg="del">
        <pc:chgData name="Sarasin, Elise" userId="051ede2b-3008-44c0-bb19-c9bb04b8c5c9" providerId="ADAL" clId="{C7E2DE20-6921-4552-B0BF-ECE8A35E368F}" dt="2024-10-18T19:27:31.799" v="7" actId="47"/>
        <pc:sldMkLst>
          <pc:docMk/>
          <pc:sldMk cId="295473230" sldId="1856"/>
        </pc:sldMkLst>
      </pc:sldChg>
      <pc:sldChg chg="del">
        <pc:chgData name="Sarasin, Elise" userId="051ede2b-3008-44c0-bb19-c9bb04b8c5c9" providerId="ADAL" clId="{C7E2DE20-6921-4552-B0BF-ECE8A35E368F}" dt="2024-10-18T19:48:18.530" v="618" actId="47"/>
        <pc:sldMkLst>
          <pc:docMk/>
          <pc:sldMk cId="2157300884" sldId="1865"/>
        </pc:sldMkLst>
      </pc:sldChg>
      <pc:sldChg chg="del">
        <pc:chgData name="Sarasin, Elise" userId="051ede2b-3008-44c0-bb19-c9bb04b8c5c9" providerId="ADAL" clId="{C7E2DE20-6921-4552-B0BF-ECE8A35E368F}" dt="2024-10-18T19:48:14.335" v="617" actId="47"/>
        <pc:sldMkLst>
          <pc:docMk/>
          <pc:sldMk cId="642779063" sldId="1879"/>
        </pc:sldMkLst>
      </pc:sldChg>
      <pc:sldChg chg="del">
        <pc:chgData name="Sarasin, Elise" userId="051ede2b-3008-44c0-bb19-c9bb04b8c5c9" providerId="ADAL" clId="{C7E2DE20-6921-4552-B0BF-ECE8A35E368F}" dt="2024-10-18T19:48:14.335" v="617" actId="47"/>
        <pc:sldMkLst>
          <pc:docMk/>
          <pc:sldMk cId="3351194679" sldId="1880"/>
        </pc:sldMkLst>
      </pc:sldChg>
      <pc:sldChg chg="del">
        <pc:chgData name="Sarasin, Elise" userId="051ede2b-3008-44c0-bb19-c9bb04b8c5c9" providerId="ADAL" clId="{C7E2DE20-6921-4552-B0BF-ECE8A35E368F}" dt="2024-10-18T19:48:14.335" v="617" actId="47"/>
        <pc:sldMkLst>
          <pc:docMk/>
          <pc:sldMk cId="924817110" sldId="1881"/>
        </pc:sldMkLst>
      </pc:sldChg>
      <pc:sldChg chg="add">
        <pc:chgData name="Sarasin, Elise" userId="051ede2b-3008-44c0-bb19-c9bb04b8c5c9" providerId="ADAL" clId="{C7E2DE20-6921-4552-B0BF-ECE8A35E368F}" dt="2024-10-18T19:27:21.298" v="5"/>
        <pc:sldMkLst>
          <pc:docMk/>
          <pc:sldMk cId="186056612" sldId="1901"/>
        </pc:sldMkLst>
      </pc:sldChg>
      <pc:sldChg chg="add ord">
        <pc:chgData name="Sarasin, Elise" userId="051ede2b-3008-44c0-bb19-c9bb04b8c5c9" providerId="ADAL" clId="{C7E2DE20-6921-4552-B0BF-ECE8A35E368F}" dt="2024-10-18T19:28:34.284" v="12"/>
        <pc:sldMkLst>
          <pc:docMk/>
          <pc:sldMk cId="2907856190" sldId="1929"/>
        </pc:sldMkLst>
      </pc:sldChg>
      <pc:sldChg chg="add">
        <pc:chgData name="Sarasin, Elise" userId="051ede2b-3008-44c0-bb19-c9bb04b8c5c9" providerId="ADAL" clId="{C7E2DE20-6921-4552-B0BF-ECE8A35E368F}" dt="2024-10-18T19:37:54.901" v="438"/>
        <pc:sldMkLst>
          <pc:docMk/>
          <pc:sldMk cId="2827287498" sldId="1935"/>
        </pc:sldMkLst>
      </pc:sldChg>
      <pc:sldChg chg="add">
        <pc:chgData name="Sarasin, Elise" userId="051ede2b-3008-44c0-bb19-c9bb04b8c5c9" providerId="ADAL" clId="{C7E2DE20-6921-4552-B0BF-ECE8A35E368F}" dt="2024-10-18T19:48:04.327" v="616"/>
        <pc:sldMkLst>
          <pc:docMk/>
          <pc:sldMk cId="453429982" sldId="1939"/>
        </pc:sldMkLst>
      </pc:sldChg>
      <pc:sldChg chg="add">
        <pc:chgData name="Sarasin, Elise" userId="051ede2b-3008-44c0-bb19-c9bb04b8c5c9" providerId="ADAL" clId="{C7E2DE20-6921-4552-B0BF-ECE8A35E368F}" dt="2024-10-18T19:48:04.327" v="616"/>
        <pc:sldMkLst>
          <pc:docMk/>
          <pc:sldMk cId="2452288805" sldId="1940"/>
        </pc:sldMkLst>
      </pc:sldChg>
      <pc:sldChg chg="add">
        <pc:chgData name="Sarasin, Elise" userId="051ede2b-3008-44c0-bb19-c9bb04b8c5c9" providerId="ADAL" clId="{C7E2DE20-6921-4552-B0BF-ECE8A35E368F}" dt="2024-10-18T19:28:46.832" v="13"/>
        <pc:sldMkLst>
          <pc:docMk/>
          <pc:sldMk cId="1097141549" sldId="1946"/>
        </pc:sldMkLst>
      </pc:sldChg>
      <pc:sldChg chg="add">
        <pc:chgData name="Sarasin, Elise" userId="051ede2b-3008-44c0-bb19-c9bb04b8c5c9" providerId="ADAL" clId="{C7E2DE20-6921-4552-B0BF-ECE8A35E368F}" dt="2024-10-18T19:28:46.832" v="13"/>
        <pc:sldMkLst>
          <pc:docMk/>
          <pc:sldMk cId="1353025288" sldId="1947"/>
        </pc:sldMkLst>
      </pc:sldChg>
      <pc:sldChg chg="add">
        <pc:chgData name="Sarasin, Elise" userId="051ede2b-3008-44c0-bb19-c9bb04b8c5c9" providerId="ADAL" clId="{C7E2DE20-6921-4552-B0BF-ECE8A35E368F}" dt="2024-10-18T19:28:57.218" v="14"/>
        <pc:sldMkLst>
          <pc:docMk/>
          <pc:sldMk cId="1219460740" sldId="1951"/>
        </pc:sldMkLst>
      </pc:sldChg>
      <pc:sldChg chg="addSp delSp modSp add mod">
        <pc:chgData name="Sarasin, Elise" userId="051ede2b-3008-44c0-bb19-c9bb04b8c5c9" providerId="ADAL" clId="{C7E2DE20-6921-4552-B0BF-ECE8A35E368F}" dt="2024-10-18T19:31:58.201" v="69" actId="14100"/>
        <pc:sldMkLst>
          <pc:docMk/>
          <pc:sldMk cId="2653690524" sldId="1952"/>
        </pc:sldMkLst>
      </pc:sldChg>
      <pc:sldChg chg="add">
        <pc:chgData name="Sarasin, Elise" userId="051ede2b-3008-44c0-bb19-c9bb04b8c5c9" providerId="ADAL" clId="{C7E2DE20-6921-4552-B0BF-ECE8A35E368F}" dt="2024-10-18T19:37:54.901" v="438"/>
        <pc:sldMkLst>
          <pc:docMk/>
          <pc:sldMk cId="2574360009" sldId="1953"/>
        </pc:sldMkLst>
      </pc:sldChg>
      <pc:sldChg chg="add">
        <pc:chgData name="Sarasin, Elise" userId="051ede2b-3008-44c0-bb19-c9bb04b8c5c9" providerId="ADAL" clId="{C7E2DE20-6921-4552-B0BF-ECE8A35E368F}" dt="2024-10-18T19:27:21.298" v="5"/>
        <pc:sldMkLst>
          <pc:docMk/>
          <pc:sldMk cId="2627314331" sldId="1954"/>
        </pc:sldMkLst>
      </pc:sldChg>
      <pc:sldChg chg="add">
        <pc:chgData name="Sarasin, Elise" userId="051ede2b-3008-44c0-bb19-c9bb04b8c5c9" providerId="ADAL" clId="{C7E2DE20-6921-4552-B0BF-ECE8A35E368F}" dt="2024-10-18T19:27:21.298" v="5"/>
        <pc:sldMkLst>
          <pc:docMk/>
          <pc:sldMk cId="166257003" sldId="1955"/>
        </pc:sldMkLst>
      </pc:sldChg>
      <pc:sldChg chg="modSp add mod">
        <pc:chgData name="Sarasin, Elise" userId="051ede2b-3008-44c0-bb19-c9bb04b8c5c9" providerId="ADAL" clId="{C7E2DE20-6921-4552-B0BF-ECE8A35E368F}" dt="2024-10-18T19:35:37.856" v="437" actId="403"/>
        <pc:sldMkLst>
          <pc:docMk/>
          <pc:sldMk cId="1214318063" sldId="1956"/>
        </pc:sldMkLst>
      </pc:sldChg>
      <pc:sldChg chg="addSp modSp add mod">
        <pc:chgData name="Sarasin, Elise" userId="051ede2b-3008-44c0-bb19-c9bb04b8c5c9" providerId="ADAL" clId="{C7E2DE20-6921-4552-B0BF-ECE8A35E368F}" dt="2024-10-18T19:38:12.741" v="459" actId="20577"/>
        <pc:sldMkLst>
          <pc:docMk/>
          <pc:sldMk cId="507879898" sldId="1957"/>
        </pc:sldMkLst>
      </pc:sldChg>
      <pc:sldChg chg="addSp modSp new mod">
        <pc:chgData name="Sarasin, Elise" userId="051ede2b-3008-44c0-bb19-c9bb04b8c5c9" providerId="ADAL" clId="{C7E2DE20-6921-4552-B0BF-ECE8A35E368F}" dt="2024-10-18T19:42:19.596" v="555" actId="20577"/>
        <pc:sldMkLst>
          <pc:docMk/>
          <pc:sldMk cId="3899229028" sldId="1958"/>
        </pc:sldMkLst>
      </pc:sldChg>
      <pc:sldChg chg="addSp modSp add mod">
        <pc:chgData name="Sarasin, Elise" userId="051ede2b-3008-44c0-bb19-c9bb04b8c5c9" providerId="ADAL" clId="{C7E2DE20-6921-4552-B0BF-ECE8A35E368F}" dt="2024-10-18T19:42:35.859" v="604" actId="1076"/>
        <pc:sldMkLst>
          <pc:docMk/>
          <pc:sldMk cId="46010162" sldId="1959"/>
        </pc:sldMkLst>
      </pc:sldChg>
      <pc:sldChg chg="add">
        <pc:chgData name="Sarasin, Elise" userId="051ede2b-3008-44c0-bb19-c9bb04b8c5c9" providerId="ADAL" clId="{C7E2DE20-6921-4552-B0BF-ECE8A35E368F}" dt="2024-10-18T19:43:42.823" v="609"/>
        <pc:sldMkLst>
          <pc:docMk/>
          <pc:sldMk cId="21763641" sldId="1960"/>
        </pc:sldMkLst>
      </pc:sldChg>
      <pc:sldChg chg="add">
        <pc:chgData name="Sarasin, Elise" userId="051ede2b-3008-44c0-bb19-c9bb04b8c5c9" providerId="ADAL" clId="{C7E2DE20-6921-4552-B0BF-ECE8A35E368F}" dt="2024-10-18T19:48:04.327" v="616"/>
        <pc:sldMkLst>
          <pc:docMk/>
          <pc:sldMk cId="32161051" sldId="1961"/>
        </pc:sldMkLst>
      </pc:sldChg>
      <pc:sldChg chg="add">
        <pc:chgData name="Sarasin, Elise" userId="051ede2b-3008-44c0-bb19-c9bb04b8c5c9" providerId="ADAL" clId="{C7E2DE20-6921-4552-B0BF-ECE8A35E368F}" dt="2024-10-18T19:43:42.823" v="609"/>
        <pc:sldMkLst>
          <pc:docMk/>
          <pc:sldMk cId="837041270" sldId="1966"/>
        </pc:sldMkLst>
      </pc:sldChg>
      <pc:sldChg chg="add del">
        <pc:chgData name="Sarasin, Elise" userId="051ede2b-3008-44c0-bb19-c9bb04b8c5c9" providerId="ADAL" clId="{C7E2DE20-6921-4552-B0BF-ECE8A35E368F}" dt="2024-10-18T19:49:24.916" v="629" actId="47"/>
        <pc:sldMkLst>
          <pc:docMk/>
          <pc:sldMk cId="2808513961" sldId="1967"/>
        </pc:sldMkLst>
      </pc:sldChg>
      <pc:sldChg chg="add">
        <pc:chgData name="Sarasin, Elise" userId="051ede2b-3008-44c0-bb19-c9bb04b8c5c9" providerId="ADAL" clId="{C7E2DE20-6921-4552-B0BF-ECE8A35E368F}" dt="2024-10-18T19:48:04.327" v="616"/>
        <pc:sldMkLst>
          <pc:docMk/>
          <pc:sldMk cId="3499337623" sldId="1968"/>
        </pc:sldMkLst>
      </pc:sldChg>
      <pc:sldChg chg="add">
        <pc:chgData name="Sarasin, Elise" userId="051ede2b-3008-44c0-bb19-c9bb04b8c5c9" providerId="ADAL" clId="{C7E2DE20-6921-4552-B0BF-ECE8A35E368F}" dt="2024-10-18T19:48:04.327" v="616"/>
        <pc:sldMkLst>
          <pc:docMk/>
          <pc:sldMk cId="2123737182" sldId="1989"/>
        </pc:sldMkLst>
      </pc:sldChg>
      <pc:sldChg chg="add">
        <pc:chgData name="Sarasin, Elise" userId="051ede2b-3008-44c0-bb19-c9bb04b8c5c9" providerId="ADAL" clId="{C7E2DE20-6921-4552-B0BF-ECE8A35E368F}" dt="2024-10-18T19:48:04.327" v="616"/>
        <pc:sldMkLst>
          <pc:docMk/>
          <pc:sldMk cId="1179565250" sldId="1995"/>
        </pc:sldMkLst>
      </pc:sldChg>
    </pc:docChg>
  </pc:docChgLst>
  <pc:docChgLst>
    <pc:chgData name="Royer, David J" userId="S::d359r581@home.ku.edu::ebaffb31-5ece-4bcc-af46-ab956e024a9d" providerId="AD" clId="Web-{E40F1EE9-F144-4346-85EB-DA9B5FC9786A}"/>
    <pc:docChg chg="modSld">
      <pc:chgData name="Royer, David J" userId="S::d359r581@home.ku.edu::ebaffb31-5ece-4bcc-af46-ab956e024a9d" providerId="AD" clId="Web-{E40F1EE9-F144-4346-85EB-DA9B5FC9786A}" dt="2024-11-05T16:37:59.454" v="6"/>
      <pc:docMkLst>
        <pc:docMk/>
      </pc:docMkLst>
      <pc:sldChg chg="modSp">
        <pc:chgData name="Royer, David J" userId="S::d359r581@home.ku.edu::ebaffb31-5ece-4bcc-af46-ab956e024a9d" providerId="AD" clId="Web-{E40F1EE9-F144-4346-85EB-DA9B5FC9786A}" dt="2024-11-05T16:37:59.454" v="6"/>
        <pc:sldMkLst>
          <pc:docMk/>
          <pc:sldMk cId="28167795" sldId="1996"/>
        </pc:sldMkLst>
      </pc:sldChg>
    </pc:docChg>
  </pc:docChgLst>
  <pc:docChgLst>
    <pc:chgData name="Bernard, Allison M" userId="7cd67125-3436-42b8-b83a-bbe37ba15a4e" providerId="ADAL" clId="{0CD69E9C-5F9E-4C8E-922B-B2856E93028B}"/>
    <pc:docChg chg="undo redo custSel addSld delSld modSld modSection">
      <pc:chgData name="Bernard, Allison M" userId="7cd67125-3436-42b8-b83a-bbe37ba15a4e" providerId="ADAL" clId="{0CD69E9C-5F9E-4C8E-922B-B2856E93028B}" dt="2023-09-28T02:55:56.041" v="711" actId="1076"/>
      <pc:docMkLst>
        <pc:docMk/>
      </pc:docMkLst>
      <pc:sldChg chg="addSp delSp modSp mod">
        <pc:chgData name="Bernard, Allison M" userId="7cd67125-3436-42b8-b83a-bbe37ba15a4e" providerId="ADAL" clId="{0CD69E9C-5F9E-4C8E-922B-B2856E93028B}" dt="2023-09-27T16:07:15.081" v="710"/>
        <pc:sldMkLst>
          <pc:docMk/>
          <pc:sldMk cId="4276775244" sldId="270"/>
        </pc:sldMkLst>
      </pc:sldChg>
      <pc:sldChg chg="addSp modSp mod">
        <pc:chgData name="Bernard, Allison M" userId="7cd67125-3436-42b8-b83a-bbe37ba15a4e" providerId="ADAL" clId="{0CD69E9C-5F9E-4C8E-922B-B2856E93028B}" dt="2023-09-27T14:03:46.461" v="510" actId="1076"/>
        <pc:sldMkLst>
          <pc:docMk/>
          <pc:sldMk cId="2969210843" sldId="273"/>
        </pc:sldMkLst>
      </pc:sldChg>
      <pc:sldChg chg="addSp modSp mod">
        <pc:chgData name="Bernard, Allison M" userId="7cd67125-3436-42b8-b83a-bbe37ba15a4e" providerId="ADAL" clId="{0CD69E9C-5F9E-4C8E-922B-B2856E93028B}" dt="2023-09-27T16:02:09.217" v="702" actId="20577"/>
        <pc:sldMkLst>
          <pc:docMk/>
          <pc:sldMk cId="251755131" sldId="1611"/>
        </pc:sldMkLst>
      </pc:sldChg>
      <pc:sldChg chg="mod modShow">
        <pc:chgData name="Bernard, Allison M" userId="7cd67125-3436-42b8-b83a-bbe37ba15a4e" providerId="ADAL" clId="{0CD69E9C-5F9E-4C8E-922B-B2856E93028B}" dt="2023-09-22T14:24:42.317" v="323" actId="729"/>
        <pc:sldMkLst>
          <pc:docMk/>
          <pc:sldMk cId="3401121619" sldId="1618"/>
        </pc:sldMkLst>
      </pc:sldChg>
      <pc:sldChg chg="delSp mod">
        <pc:chgData name="Bernard, Allison M" userId="7cd67125-3436-42b8-b83a-bbe37ba15a4e" providerId="ADAL" clId="{0CD69E9C-5F9E-4C8E-922B-B2856E93028B}" dt="2023-09-22T14:03:35.731" v="0" actId="478"/>
        <pc:sldMkLst>
          <pc:docMk/>
          <pc:sldMk cId="464054343" sldId="1760"/>
        </pc:sldMkLst>
      </pc:sldChg>
      <pc:sldChg chg="delSp mod">
        <pc:chgData name="Bernard, Allison M" userId="7cd67125-3436-42b8-b83a-bbe37ba15a4e" providerId="ADAL" clId="{0CD69E9C-5F9E-4C8E-922B-B2856E93028B}" dt="2023-09-22T14:07:08.702" v="1" actId="478"/>
        <pc:sldMkLst>
          <pc:docMk/>
          <pc:sldMk cId="2640098194" sldId="1762"/>
        </pc:sldMkLst>
      </pc:sldChg>
      <pc:sldChg chg="add">
        <pc:chgData name="Bernard, Allison M" userId="7cd67125-3436-42b8-b83a-bbe37ba15a4e" providerId="ADAL" clId="{0CD69E9C-5F9E-4C8E-922B-B2856E93028B}" dt="2023-09-22T14:24:33.875" v="322"/>
        <pc:sldMkLst>
          <pc:docMk/>
          <pc:sldMk cId="261937213" sldId="1885"/>
        </pc:sldMkLst>
      </pc:sldChg>
      <pc:sldChg chg="addSp delSp modSp add mod">
        <pc:chgData name="Bernard, Allison M" userId="7cd67125-3436-42b8-b83a-bbe37ba15a4e" providerId="ADAL" clId="{0CD69E9C-5F9E-4C8E-922B-B2856E93028B}" dt="2023-09-28T02:55:56.041" v="711" actId="1076"/>
        <pc:sldMkLst>
          <pc:docMk/>
          <pc:sldMk cId="3227818710" sldId="1886"/>
        </pc:sldMkLst>
      </pc:sldChg>
      <pc:sldChg chg="addSp delSp modSp add mod">
        <pc:chgData name="Bernard, Allison M" userId="7cd67125-3436-42b8-b83a-bbe37ba15a4e" providerId="ADAL" clId="{0CD69E9C-5F9E-4C8E-922B-B2856E93028B}" dt="2023-09-27T14:01:26.876" v="477" actId="1076"/>
        <pc:sldMkLst>
          <pc:docMk/>
          <pc:sldMk cId="256740192" sldId="1887"/>
        </pc:sldMkLst>
      </pc:sldChg>
      <pc:sldChg chg="addSp delSp modSp add mod">
        <pc:chgData name="Bernard, Allison M" userId="7cd67125-3436-42b8-b83a-bbe37ba15a4e" providerId="ADAL" clId="{0CD69E9C-5F9E-4C8E-922B-B2856E93028B}" dt="2023-09-27T14:03:35.471" v="509"/>
        <pc:sldMkLst>
          <pc:docMk/>
          <pc:sldMk cId="451462575" sldId="1888"/>
        </pc:sldMkLst>
      </pc:sldChg>
      <pc:sldChg chg="modSp add mod">
        <pc:chgData name="Bernard, Allison M" userId="7cd67125-3436-42b8-b83a-bbe37ba15a4e" providerId="ADAL" clId="{0CD69E9C-5F9E-4C8E-922B-B2856E93028B}" dt="2023-09-27T16:05:39.813" v="707"/>
        <pc:sldMkLst>
          <pc:docMk/>
          <pc:sldMk cId="3655402872" sldId="1889"/>
        </pc:sldMkLst>
      </pc:sldChg>
      <pc:sldChg chg="modSp add mod">
        <pc:chgData name="Bernard, Allison M" userId="7cd67125-3436-42b8-b83a-bbe37ba15a4e" providerId="ADAL" clId="{0CD69E9C-5F9E-4C8E-922B-B2856E93028B}" dt="2023-09-27T16:06:43.851" v="709" actId="27918"/>
        <pc:sldMkLst>
          <pc:docMk/>
          <pc:sldMk cId="2357795062" sldId="1890"/>
        </pc:sldMkLst>
      </pc:sldChg>
      <pc:sldChg chg="addSp delSp modSp add mod">
        <pc:chgData name="Bernard, Allison M" userId="7cd67125-3436-42b8-b83a-bbe37ba15a4e" providerId="ADAL" clId="{0CD69E9C-5F9E-4C8E-922B-B2856E93028B}" dt="2023-09-27T14:22:04.957" v="627"/>
        <pc:sldMkLst>
          <pc:docMk/>
          <pc:sldMk cId="1490757956" sldId="1891"/>
        </pc:sldMkLst>
      </pc:sldChg>
      <pc:sldChg chg="modSp add del mod">
        <pc:chgData name="Bernard, Allison M" userId="7cd67125-3436-42b8-b83a-bbe37ba15a4e" providerId="ADAL" clId="{0CD69E9C-5F9E-4C8E-922B-B2856E93028B}" dt="2023-09-27T14:11:19.781" v="610" actId="2696"/>
        <pc:sldMkLst>
          <pc:docMk/>
          <pc:sldMk cId="3986353660" sldId="1891"/>
        </pc:sldMkLst>
      </pc:sldChg>
    </pc:docChg>
  </pc:docChgLst>
  <pc:docChgLst>
    <pc:chgData name="Buckman, Mark" userId="143108ed-1948-4344-b71d-df851b3c54dd" providerId="ADAL" clId="{C023180F-8A4B-4552-A061-941AD41A1740}"/>
    <pc:docChg chg="undo custSel addSld delSld modSld sldOrd modSection">
      <pc:chgData name="Buckman, Mark" userId="143108ed-1948-4344-b71d-df851b3c54dd" providerId="ADAL" clId="{C023180F-8A4B-4552-A061-941AD41A1740}" dt="2022-11-10T20:02:53.346" v="2526" actId="729"/>
      <pc:docMkLst>
        <pc:docMk/>
      </pc:docMkLst>
      <pc:sldChg chg="addSp modSp del mod">
        <pc:chgData name="Buckman, Mark" userId="143108ed-1948-4344-b71d-df851b3c54dd" providerId="ADAL" clId="{C023180F-8A4B-4552-A061-941AD41A1740}" dt="2022-09-29T17:00:47.658" v="1951" actId="47"/>
        <pc:sldMkLst>
          <pc:docMk/>
          <pc:sldMk cId="64221571" sldId="682"/>
        </pc:sldMkLst>
      </pc:sldChg>
      <pc:sldChg chg="addSp delSp modSp mod">
        <pc:chgData name="Buckman, Mark" userId="143108ed-1948-4344-b71d-df851b3c54dd" providerId="ADAL" clId="{C023180F-8A4B-4552-A061-941AD41A1740}" dt="2022-09-30T19:08:58.710" v="2250" actId="20577"/>
        <pc:sldMkLst>
          <pc:docMk/>
          <pc:sldMk cId="3789153456" sldId="684"/>
        </pc:sldMkLst>
      </pc:sldChg>
      <pc:sldChg chg="mod modShow">
        <pc:chgData name="Buckman, Mark" userId="143108ed-1948-4344-b71d-df851b3c54dd" providerId="ADAL" clId="{C023180F-8A4B-4552-A061-941AD41A1740}" dt="2022-11-10T20:02:53.346" v="2526" actId="729"/>
        <pc:sldMkLst>
          <pc:docMk/>
          <pc:sldMk cId="768686963" sldId="982"/>
        </pc:sldMkLst>
      </pc:sldChg>
      <pc:sldChg chg="mod modShow">
        <pc:chgData name="Buckman, Mark" userId="143108ed-1948-4344-b71d-df851b3c54dd" providerId="ADAL" clId="{C023180F-8A4B-4552-A061-941AD41A1740}" dt="2022-11-10T20:02:29.020" v="2525" actId="729"/>
        <pc:sldMkLst>
          <pc:docMk/>
          <pc:sldMk cId="792570688" sldId="988"/>
        </pc:sldMkLst>
      </pc:sldChg>
      <pc:sldChg chg="mod modShow">
        <pc:chgData name="Buckman, Mark" userId="143108ed-1948-4344-b71d-df851b3c54dd" providerId="ADAL" clId="{C023180F-8A4B-4552-A061-941AD41A1740}" dt="2022-11-10T20:02:53.346" v="2526" actId="729"/>
        <pc:sldMkLst>
          <pc:docMk/>
          <pc:sldMk cId="3534703674" sldId="992"/>
        </pc:sldMkLst>
      </pc:sldChg>
      <pc:sldChg chg="mod modShow">
        <pc:chgData name="Buckman, Mark" userId="143108ed-1948-4344-b71d-df851b3c54dd" providerId="ADAL" clId="{C023180F-8A4B-4552-A061-941AD41A1740}" dt="2022-11-10T20:02:53.346" v="2526" actId="729"/>
        <pc:sldMkLst>
          <pc:docMk/>
          <pc:sldMk cId="2988098953" sldId="1007"/>
        </pc:sldMkLst>
      </pc:sldChg>
      <pc:sldChg chg="mod modShow">
        <pc:chgData name="Buckman, Mark" userId="143108ed-1948-4344-b71d-df851b3c54dd" providerId="ADAL" clId="{C023180F-8A4B-4552-A061-941AD41A1740}" dt="2022-11-10T19:04:43.802" v="2524" actId="729"/>
        <pc:sldMkLst>
          <pc:docMk/>
          <pc:sldMk cId="3428357250" sldId="1429"/>
        </pc:sldMkLst>
      </pc:sldChg>
      <pc:sldChg chg="modSp mod modAnim">
        <pc:chgData name="Buckman, Mark" userId="143108ed-1948-4344-b71d-df851b3c54dd" providerId="ADAL" clId="{C023180F-8A4B-4552-A061-941AD41A1740}" dt="2022-10-03T20:04:02.148" v="2352" actId="208"/>
        <pc:sldMkLst>
          <pc:docMk/>
          <pc:sldMk cId="3069959999" sldId="1436"/>
        </pc:sldMkLst>
      </pc:sldChg>
      <pc:sldChg chg="addSp delSp modSp mod modClrScheme chgLayout">
        <pc:chgData name="Buckman, Mark" userId="143108ed-1948-4344-b71d-df851b3c54dd" providerId="ADAL" clId="{C023180F-8A4B-4552-A061-941AD41A1740}" dt="2022-09-29T17:01:49.125" v="1957"/>
        <pc:sldMkLst>
          <pc:docMk/>
          <pc:sldMk cId="2601743110" sldId="1487"/>
        </pc:sldMkLst>
      </pc:sldChg>
      <pc:sldChg chg="del">
        <pc:chgData name="Buckman, Mark" userId="143108ed-1948-4344-b71d-df851b3c54dd" providerId="ADAL" clId="{C023180F-8A4B-4552-A061-941AD41A1740}" dt="2022-10-03T20:10:07.392" v="2353" actId="47"/>
        <pc:sldMkLst>
          <pc:docMk/>
          <pc:sldMk cId="2521794879" sldId="1505"/>
        </pc:sldMkLst>
      </pc:sldChg>
      <pc:sldChg chg="del">
        <pc:chgData name="Buckman, Mark" userId="143108ed-1948-4344-b71d-df851b3c54dd" providerId="ADAL" clId="{C023180F-8A4B-4552-A061-941AD41A1740}" dt="2022-10-03T20:10:07.392" v="2353" actId="47"/>
        <pc:sldMkLst>
          <pc:docMk/>
          <pc:sldMk cId="1266972862" sldId="1508"/>
        </pc:sldMkLst>
      </pc:sldChg>
      <pc:sldChg chg="add">
        <pc:chgData name="Buckman, Mark" userId="143108ed-1948-4344-b71d-df851b3c54dd" providerId="ADAL" clId="{C023180F-8A4B-4552-A061-941AD41A1740}" dt="2022-09-29T17:01:23.692" v="1952"/>
        <pc:sldMkLst>
          <pc:docMk/>
          <pc:sldMk cId="2212180674" sldId="1527"/>
        </pc:sldMkLst>
      </pc:sldChg>
      <pc:sldChg chg="addSp delSp modSp mod">
        <pc:chgData name="Buckman, Mark" userId="143108ed-1948-4344-b71d-df851b3c54dd" providerId="ADAL" clId="{C023180F-8A4B-4552-A061-941AD41A1740}" dt="2022-10-03T20:03:02.096" v="2346" actId="167"/>
        <pc:sldMkLst>
          <pc:docMk/>
          <pc:sldMk cId="2915558093" sldId="1550"/>
        </pc:sldMkLst>
      </pc:sldChg>
      <pc:sldChg chg="addSp delSp modSp mod modClrScheme chgLayout">
        <pc:chgData name="Buckman, Mark" userId="143108ed-1948-4344-b71d-df851b3c54dd" providerId="ADAL" clId="{C023180F-8A4B-4552-A061-941AD41A1740}" dt="2022-09-29T17:02:06.068" v="1963"/>
        <pc:sldMkLst>
          <pc:docMk/>
          <pc:sldMk cId="2203340649" sldId="1551"/>
        </pc:sldMkLst>
      </pc:sldChg>
      <pc:sldChg chg="ord">
        <pc:chgData name="Buckman, Mark" userId="143108ed-1948-4344-b71d-df851b3c54dd" providerId="ADAL" clId="{C023180F-8A4B-4552-A061-941AD41A1740}" dt="2022-10-03T19:53:32.925" v="2306"/>
        <pc:sldMkLst>
          <pc:docMk/>
          <pc:sldMk cId="3947506182" sldId="1613"/>
        </pc:sldMkLst>
      </pc:sldChg>
      <pc:sldChg chg="modSp mod">
        <pc:chgData name="Buckman, Mark" userId="143108ed-1948-4344-b71d-df851b3c54dd" providerId="ADAL" clId="{C023180F-8A4B-4552-A061-941AD41A1740}" dt="2022-10-07T16:49:41.682" v="2378" actId="20577"/>
        <pc:sldMkLst>
          <pc:docMk/>
          <pc:sldMk cId="956250450" sldId="1622"/>
        </pc:sldMkLst>
      </pc:sldChg>
      <pc:sldChg chg="addSp delSp modSp del mod">
        <pc:chgData name="Buckman, Mark" userId="143108ed-1948-4344-b71d-df851b3c54dd" providerId="ADAL" clId="{C023180F-8A4B-4552-A061-941AD41A1740}" dt="2022-10-03T20:02:00.565" v="2329" actId="47"/>
        <pc:sldMkLst>
          <pc:docMk/>
          <pc:sldMk cId="2184060492" sldId="1656"/>
        </pc:sldMkLst>
      </pc:sldChg>
      <pc:sldChg chg="addSp delSp modSp mod modTransition">
        <pc:chgData name="Buckman, Mark" userId="143108ed-1948-4344-b71d-df851b3c54dd" providerId="ADAL" clId="{C023180F-8A4B-4552-A061-941AD41A1740}" dt="2022-10-03T20:03:07.917" v="2347"/>
        <pc:sldMkLst>
          <pc:docMk/>
          <pc:sldMk cId="3203914519" sldId="1657"/>
        </pc:sldMkLst>
      </pc:sldChg>
      <pc:sldChg chg="addSp delSp modSp mod">
        <pc:chgData name="Buckman, Mark" userId="143108ed-1948-4344-b71d-df851b3c54dd" providerId="ADAL" clId="{C023180F-8A4B-4552-A061-941AD41A1740}" dt="2022-10-03T19:52:57.382" v="2293" actId="1076"/>
        <pc:sldMkLst>
          <pc:docMk/>
          <pc:sldMk cId="1670877013" sldId="1661"/>
        </pc:sldMkLst>
      </pc:sldChg>
      <pc:sldChg chg="ord">
        <pc:chgData name="Buckman, Mark" userId="143108ed-1948-4344-b71d-df851b3c54dd" providerId="ADAL" clId="{C023180F-8A4B-4552-A061-941AD41A1740}" dt="2022-10-03T19:51:34.841" v="2285"/>
        <pc:sldMkLst>
          <pc:docMk/>
          <pc:sldMk cId="277439487" sldId="1667"/>
        </pc:sldMkLst>
      </pc:sldChg>
      <pc:sldChg chg="modSp add del mod">
        <pc:chgData name="Buckman, Mark" userId="143108ed-1948-4344-b71d-df851b3c54dd" providerId="ADAL" clId="{C023180F-8A4B-4552-A061-941AD41A1740}" dt="2022-09-30T21:43:55.252" v="2282" actId="47"/>
        <pc:sldMkLst>
          <pc:docMk/>
          <pc:sldMk cId="1574296633" sldId="1732"/>
        </pc:sldMkLst>
      </pc:sldChg>
      <pc:sldChg chg="modSp">
        <pc:chgData name="Buckman, Mark" userId="143108ed-1948-4344-b71d-df851b3c54dd" providerId="ADAL" clId="{C023180F-8A4B-4552-A061-941AD41A1740}" dt="2022-10-05T19:31:56.877" v="2374" actId="20577"/>
        <pc:sldMkLst>
          <pc:docMk/>
          <pc:sldMk cId="5845260" sldId="1734"/>
        </pc:sldMkLst>
      </pc:sldChg>
      <pc:sldChg chg="del">
        <pc:chgData name="Buckman, Mark" userId="143108ed-1948-4344-b71d-df851b3c54dd" providerId="ADAL" clId="{C023180F-8A4B-4552-A061-941AD41A1740}" dt="2022-10-03T19:44:18.828" v="2283" actId="47"/>
        <pc:sldMkLst>
          <pc:docMk/>
          <pc:sldMk cId="1366536267" sldId="1745"/>
        </pc:sldMkLst>
      </pc:sldChg>
      <pc:sldChg chg="addSp delSp modSp mod modClrScheme chgLayout">
        <pc:chgData name="Buckman, Mark" userId="143108ed-1948-4344-b71d-df851b3c54dd" providerId="ADAL" clId="{C023180F-8A4B-4552-A061-941AD41A1740}" dt="2022-09-29T17:01:57.725" v="1960"/>
        <pc:sldMkLst>
          <pc:docMk/>
          <pc:sldMk cId="3761137955" sldId="1746"/>
        </pc:sldMkLst>
      </pc:sldChg>
      <pc:sldChg chg="del">
        <pc:chgData name="Buckman, Mark" userId="143108ed-1948-4344-b71d-df851b3c54dd" providerId="ADAL" clId="{C023180F-8A4B-4552-A061-941AD41A1740}" dt="2022-10-03T20:03:20.323" v="2348" actId="47"/>
        <pc:sldMkLst>
          <pc:docMk/>
          <pc:sldMk cId="3435187505" sldId="1747"/>
        </pc:sldMkLst>
      </pc:sldChg>
      <pc:sldChg chg="modNotesTx">
        <pc:chgData name="Buckman, Mark" userId="143108ed-1948-4344-b71d-df851b3c54dd" providerId="ADAL" clId="{C023180F-8A4B-4552-A061-941AD41A1740}" dt="2022-10-07T17:04:06.976" v="2523"/>
        <pc:sldMkLst>
          <pc:docMk/>
          <pc:sldMk cId="3857049768" sldId="1751"/>
        </pc:sldMkLst>
      </pc:sldChg>
      <pc:sldChg chg="modSp add del mod">
        <pc:chgData name="Buckman, Mark" userId="143108ed-1948-4344-b71d-df851b3c54dd" providerId="ADAL" clId="{C023180F-8A4B-4552-A061-941AD41A1740}" dt="2022-09-30T21:43:35.266" v="2260"/>
        <pc:sldMkLst>
          <pc:docMk/>
          <pc:sldMk cId="3218658216" sldId="1755"/>
        </pc:sldMkLst>
      </pc:sldChg>
      <pc:sldChg chg="modSp add mod">
        <pc:chgData name="Buckman, Mark" userId="143108ed-1948-4344-b71d-df851b3c54dd" providerId="ADAL" clId="{C023180F-8A4B-4552-A061-941AD41A1740}" dt="2022-09-30T21:43:51.308" v="2281" actId="1036"/>
        <pc:sldMkLst>
          <pc:docMk/>
          <pc:sldMk cId="3591359334" sldId="1755"/>
        </pc:sldMkLst>
      </pc:sldChg>
      <pc:sldChg chg="addSp delSp modSp add mod modTransition">
        <pc:chgData name="Buckman, Mark" userId="143108ed-1948-4344-b71d-df851b3c54dd" providerId="ADAL" clId="{C023180F-8A4B-4552-A061-941AD41A1740}" dt="2022-10-03T19:58:15.358" v="2307"/>
        <pc:sldMkLst>
          <pc:docMk/>
          <pc:sldMk cId="2228483751" sldId="1756"/>
        </pc:sldMkLst>
      </pc:sldChg>
      <pc:sldChg chg="delSp modSp add del mod">
        <pc:chgData name="Buckman, Mark" userId="143108ed-1948-4344-b71d-df851b3c54dd" providerId="ADAL" clId="{C023180F-8A4B-4552-A061-941AD41A1740}" dt="2022-10-03T20:02:00.565" v="2329" actId="47"/>
        <pc:sldMkLst>
          <pc:docMk/>
          <pc:sldMk cId="1850274220" sldId="1757"/>
        </pc:sldMkLst>
      </pc:sldChg>
      <pc:sldChg chg="modSp add del mod">
        <pc:chgData name="Buckman, Mark" userId="143108ed-1948-4344-b71d-df851b3c54dd" providerId="ADAL" clId="{C023180F-8A4B-4552-A061-941AD41A1740}" dt="2022-10-03T20:02:00.565" v="2329" actId="47"/>
        <pc:sldMkLst>
          <pc:docMk/>
          <pc:sldMk cId="2116095745" sldId="1758"/>
        </pc:sldMkLst>
      </pc:sldChg>
    </pc:docChg>
  </pc:docChgLst>
  <pc:docChgLst>
    <pc:chgData name="Sarasin, Elise" userId="051ede2b-3008-44c0-bb19-c9bb04b8c5c9" providerId="ADAL" clId="{128B5C1F-FA18-44FF-B214-9572E0F43850}"/>
    <pc:docChg chg="undo custSel addSld delSld modSld sldOrd modSection">
      <pc:chgData name="Sarasin, Elise" userId="051ede2b-3008-44c0-bb19-c9bb04b8c5c9" providerId="ADAL" clId="{128B5C1F-FA18-44FF-B214-9572E0F43850}" dt="2024-11-01T18:39:14.045" v="1683" actId="20577"/>
      <pc:docMkLst>
        <pc:docMk/>
      </pc:docMkLst>
      <pc:sldChg chg="del">
        <pc:chgData name="Sarasin, Elise" userId="051ede2b-3008-44c0-bb19-c9bb04b8c5c9" providerId="ADAL" clId="{128B5C1F-FA18-44FF-B214-9572E0F43850}" dt="2024-10-30T14:36:28.451" v="1414" actId="2696"/>
        <pc:sldMkLst>
          <pc:docMk/>
          <pc:sldMk cId="3789153456" sldId="684"/>
        </pc:sldMkLst>
      </pc:sldChg>
      <pc:sldChg chg="addSp delSp modSp mod">
        <pc:chgData name="Sarasin, Elise" userId="051ede2b-3008-44c0-bb19-c9bb04b8c5c9" providerId="ADAL" clId="{128B5C1F-FA18-44FF-B214-9572E0F43850}" dt="2024-10-30T13:37:29.033" v="1097" actId="478"/>
        <pc:sldMkLst>
          <pc:docMk/>
          <pc:sldMk cId="956250450" sldId="1622"/>
        </pc:sldMkLst>
      </pc:sldChg>
      <pc:sldChg chg="addSp modSp mod">
        <pc:chgData name="Sarasin, Elise" userId="051ede2b-3008-44c0-bb19-c9bb04b8c5c9" providerId="ADAL" clId="{128B5C1F-FA18-44FF-B214-9572E0F43850}" dt="2024-10-30T13:49:23.733" v="1112" actId="1076"/>
        <pc:sldMkLst>
          <pc:docMk/>
          <pc:sldMk cId="1764742822" sldId="1652"/>
        </pc:sldMkLst>
      </pc:sldChg>
      <pc:sldChg chg="modTransition">
        <pc:chgData name="Sarasin, Elise" userId="051ede2b-3008-44c0-bb19-c9bb04b8c5c9" providerId="ADAL" clId="{128B5C1F-FA18-44FF-B214-9572E0F43850}" dt="2024-10-30T16:01:51.757" v="1477"/>
        <pc:sldMkLst>
          <pc:docMk/>
          <pc:sldMk cId="637126742" sldId="1728"/>
        </pc:sldMkLst>
      </pc:sldChg>
      <pc:sldChg chg="modTransition">
        <pc:chgData name="Sarasin, Elise" userId="051ede2b-3008-44c0-bb19-c9bb04b8c5c9" providerId="ADAL" clId="{128B5C1F-FA18-44FF-B214-9572E0F43850}" dt="2024-10-30T15:57:54.011" v="1470"/>
        <pc:sldMkLst>
          <pc:docMk/>
          <pc:sldMk cId="2653690524" sldId="1952"/>
        </pc:sldMkLst>
      </pc:sldChg>
      <pc:sldChg chg="addSp modSp mod">
        <pc:chgData name="Sarasin, Elise" userId="051ede2b-3008-44c0-bb19-c9bb04b8c5c9" providerId="ADAL" clId="{128B5C1F-FA18-44FF-B214-9572E0F43850}" dt="2024-11-01T18:39:14.045" v="1683" actId="20577"/>
        <pc:sldMkLst>
          <pc:docMk/>
          <pc:sldMk cId="507879898" sldId="1957"/>
        </pc:sldMkLst>
      </pc:sldChg>
      <pc:sldChg chg="addSp delSp modSp mod">
        <pc:chgData name="Sarasin, Elise" userId="051ede2b-3008-44c0-bb19-c9bb04b8c5c9" providerId="ADAL" clId="{128B5C1F-FA18-44FF-B214-9572E0F43850}" dt="2024-10-30T21:30:01.951" v="1660" actId="692"/>
        <pc:sldMkLst>
          <pc:docMk/>
          <pc:sldMk cId="3899229028" sldId="1958"/>
        </pc:sldMkLst>
      </pc:sldChg>
      <pc:sldChg chg="addSp delSp modSp mod">
        <pc:chgData name="Sarasin, Elise" userId="051ede2b-3008-44c0-bb19-c9bb04b8c5c9" providerId="ADAL" clId="{128B5C1F-FA18-44FF-B214-9572E0F43850}" dt="2024-10-30T21:44:27.521" v="1672" actId="1076"/>
        <pc:sldMkLst>
          <pc:docMk/>
          <pc:sldMk cId="46010162" sldId="1959"/>
        </pc:sldMkLst>
      </pc:sldChg>
      <pc:sldChg chg="del">
        <pc:chgData name="Sarasin, Elise" userId="051ede2b-3008-44c0-bb19-c9bb04b8c5c9" providerId="ADAL" clId="{128B5C1F-FA18-44FF-B214-9572E0F43850}" dt="2024-10-30T14:38:33.420" v="1469" actId="47"/>
        <pc:sldMkLst>
          <pc:docMk/>
          <pc:sldMk cId="3499337623" sldId="1968"/>
        </pc:sldMkLst>
      </pc:sldChg>
      <pc:sldChg chg="addSp delSp modSp mod">
        <pc:chgData name="Sarasin, Elise" userId="051ede2b-3008-44c0-bb19-c9bb04b8c5c9" providerId="ADAL" clId="{128B5C1F-FA18-44FF-B214-9572E0F43850}" dt="2024-10-30T16:05:22.990" v="1509" actId="1035"/>
        <pc:sldMkLst>
          <pc:docMk/>
          <pc:sldMk cId="1179565250" sldId="1995"/>
        </pc:sldMkLst>
      </pc:sldChg>
      <pc:sldChg chg="addSp modSp mod">
        <pc:chgData name="Sarasin, Elise" userId="051ede2b-3008-44c0-bb19-c9bb04b8c5c9" providerId="ADAL" clId="{128B5C1F-FA18-44FF-B214-9572E0F43850}" dt="2024-10-30T13:50:06.398" v="1120" actId="1076"/>
        <pc:sldMkLst>
          <pc:docMk/>
          <pc:sldMk cId="28167795" sldId="1996"/>
        </pc:sldMkLst>
      </pc:sldChg>
      <pc:sldChg chg="modTransition">
        <pc:chgData name="Sarasin, Elise" userId="051ede2b-3008-44c0-bb19-c9bb04b8c5c9" providerId="ADAL" clId="{128B5C1F-FA18-44FF-B214-9572E0F43850}" dt="2024-10-30T16:00:50.249" v="1474"/>
        <pc:sldMkLst>
          <pc:docMk/>
          <pc:sldMk cId="3721457256" sldId="2011"/>
        </pc:sldMkLst>
      </pc:sldChg>
      <pc:sldChg chg="modSp mod">
        <pc:chgData name="Sarasin, Elise" userId="051ede2b-3008-44c0-bb19-c9bb04b8c5c9" providerId="ADAL" clId="{128B5C1F-FA18-44FF-B214-9572E0F43850}" dt="2024-10-30T13:19:55.797" v="155" actId="1076"/>
        <pc:sldMkLst>
          <pc:docMk/>
          <pc:sldMk cId="1708404850" sldId="2028"/>
        </pc:sldMkLst>
      </pc:sldChg>
      <pc:sldChg chg="modSp mod">
        <pc:chgData name="Sarasin, Elise" userId="051ede2b-3008-44c0-bb19-c9bb04b8c5c9" providerId="ADAL" clId="{128B5C1F-FA18-44FF-B214-9572E0F43850}" dt="2024-10-30T13:19:23.297" v="147" actId="1076"/>
        <pc:sldMkLst>
          <pc:docMk/>
          <pc:sldMk cId="4003157239" sldId="2033"/>
        </pc:sldMkLst>
      </pc:sldChg>
      <pc:sldChg chg="modTransition">
        <pc:chgData name="Sarasin, Elise" userId="051ede2b-3008-44c0-bb19-c9bb04b8c5c9" providerId="ADAL" clId="{128B5C1F-FA18-44FF-B214-9572E0F43850}" dt="2024-10-30T15:58:38.474" v="1471"/>
        <pc:sldMkLst>
          <pc:docMk/>
          <pc:sldMk cId="688589147" sldId="2080"/>
        </pc:sldMkLst>
      </pc:sldChg>
      <pc:sldChg chg="modTransition">
        <pc:chgData name="Sarasin, Elise" userId="051ede2b-3008-44c0-bb19-c9bb04b8c5c9" providerId="ADAL" clId="{128B5C1F-FA18-44FF-B214-9572E0F43850}" dt="2024-10-30T15:59:02.874" v="1473"/>
        <pc:sldMkLst>
          <pc:docMk/>
          <pc:sldMk cId="3811964002" sldId="2081"/>
        </pc:sldMkLst>
      </pc:sldChg>
      <pc:sldChg chg="modTransition">
        <pc:chgData name="Sarasin, Elise" userId="051ede2b-3008-44c0-bb19-c9bb04b8c5c9" providerId="ADAL" clId="{128B5C1F-FA18-44FF-B214-9572E0F43850}" dt="2024-10-30T16:01:50.088" v="1476"/>
        <pc:sldMkLst>
          <pc:docMk/>
          <pc:sldMk cId="1159434423" sldId="2082"/>
        </pc:sldMkLst>
      </pc:sldChg>
      <pc:sldChg chg="modTransition">
        <pc:chgData name="Sarasin, Elise" userId="051ede2b-3008-44c0-bb19-c9bb04b8c5c9" providerId="ADAL" clId="{128B5C1F-FA18-44FF-B214-9572E0F43850}" dt="2024-10-30T15:58:47.574" v="1472"/>
        <pc:sldMkLst>
          <pc:docMk/>
          <pc:sldMk cId="681526667" sldId="2085"/>
        </pc:sldMkLst>
      </pc:sldChg>
      <pc:sldChg chg="modSp mod">
        <pc:chgData name="Sarasin, Elise" userId="051ede2b-3008-44c0-bb19-c9bb04b8c5c9" providerId="ADAL" clId="{128B5C1F-FA18-44FF-B214-9572E0F43850}" dt="2024-10-30T13:27:42.216" v="811" actId="20577"/>
        <pc:sldMkLst>
          <pc:docMk/>
          <pc:sldMk cId="1050942835" sldId="2090"/>
        </pc:sldMkLst>
      </pc:sldChg>
      <pc:sldChg chg="modAnim">
        <pc:chgData name="Sarasin, Elise" userId="051ede2b-3008-44c0-bb19-c9bb04b8c5c9" providerId="ADAL" clId="{128B5C1F-FA18-44FF-B214-9572E0F43850}" dt="2024-10-30T16:01:03.782" v="1475"/>
        <pc:sldMkLst>
          <pc:docMk/>
          <pc:sldMk cId="3904014617" sldId="2092"/>
        </pc:sldMkLst>
      </pc:sldChg>
      <pc:sldChg chg="modSp mod">
        <pc:chgData name="Sarasin, Elise" userId="051ede2b-3008-44c0-bb19-c9bb04b8c5c9" providerId="ADAL" clId="{128B5C1F-FA18-44FF-B214-9572E0F43850}" dt="2024-10-30T13:30:18.421" v="1011" actId="1076"/>
        <pc:sldMkLst>
          <pc:docMk/>
          <pc:sldMk cId="352753856" sldId="2093"/>
        </pc:sldMkLst>
      </pc:sldChg>
      <pc:sldChg chg="add del modTransition">
        <pc:chgData name="Sarasin, Elise" userId="051ede2b-3008-44c0-bb19-c9bb04b8c5c9" providerId="ADAL" clId="{128B5C1F-FA18-44FF-B214-9572E0F43850}" dt="2024-10-30T16:02:10.305" v="1479"/>
        <pc:sldMkLst>
          <pc:docMk/>
          <pc:sldMk cId="4293501105" sldId="2094"/>
        </pc:sldMkLst>
      </pc:sldChg>
      <pc:sldChg chg="modTransition">
        <pc:chgData name="Sarasin, Elise" userId="051ede2b-3008-44c0-bb19-c9bb04b8c5c9" providerId="ADAL" clId="{128B5C1F-FA18-44FF-B214-9572E0F43850}" dt="2024-10-30T16:02:20.607" v="1480"/>
        <pc:sldMkLst>
          <pc:docMk/>
          <pc:sldMk cId="1110277310" sldId="2095"/>
        </pc:sldMkLst>
      </pc:sldChg>
      <pc:sldChg chg="addSp modSp mod">
        <pc:chgData name="Sarasin, Elise" userId="051ede2b-3008-44c0-bb19-c9bb04b8c5c9" providerId="ADAL" clId="{128B5C1F-FA18-44FF-B214-9572E0F43850}" dt="2024-10-30T13:36:31.042" v="1084" actId="1076"/>
        <pc:sldMkLst>
          <pc:docMk/>
          <pc:sldMk cId="2270584319" sldId="2098"/>
        </pc:sldMkLst>
      </pc:sldChg>
      <pc:sldChg chg="modTransition">
        <pc:chgData name="Sarasin, Elise" userId="051ede2b-3008-44c0-bb19-c9bb04b8c5c9" providerId="ADAL" clId="{128B5C1F-FA18-44FF-B214-9572E0F43850}" dt="2024-10-30T16:01:58.278" v="1478"/>
        <pc:sldMkLst>
          <pc:docMk/>
          <pc:sldMk cId="126920719" sldId="2100"/>
        </pc:sldMkLst>
      </pc:sldChg>
      <pc:sldChg chg="addSp delSp modSp mod modNotesTx">
        <pc:chgData name="Sarasin, Elise" userId="051ede2b-3008-44c0-bb19-c9bb04b8c5c9" providerId="ADAL" clId="{128B5C1F-FA18-44FF-B214-9572E0F43850}" dt="2024-10-30T13:34:15.718" v="1046" actId="1076"/>
        <pc:sldMkLst>
          <pc:docMk/>
          <pc:sldMk cId="3622494641" sldId="2104"/>
        </pc:sldMkLst>
      </pc:sldChg>
      <pc:sldChg chg="delSp del mod">
        <pc:chgData name="Sarasin, Elise" userId="051ede2b-3008-44c0-bb19-c9bb04b8c5c9" providerId="ADAL" clId="{128B5C1F-FA18-44FF-B214-9572E0F43850}" dt="2024-10-30T13:34:26.402" v="1047" actId="47"/>
        <pc:sldMkLst>
          <pc:docMk/>
          <pc:sldMk cId="1448622459" sldId="2105"/>
        </pc:sldMkLst>
      </pc:sldChg>
      <pc:sldChg chg="del">
        <pc:chgData name="Sarasin, Elise" userId="051ede2b-3008-44c0-bb19-c9bb04b8c5c9" providerId="ADAL" clId="{128B5C1F-FA18-44FF-B214-9572E0F43850}" dt="2024-10-30T13:34:27.349" v="1048" actId="47"/>
        <pc:sldMkLst>
          <pc:docMk/>
          <pc:sldMk cId="51315020" sldId="2106"/>
        </pc:sldMkLst>
      </pc:sldChg>
      <pc:sldChg chg="addSp delSp modSp mod modAnim modNotesTx">
        <pc:chgData name="Sarasin, Elise" userId="051ede2b-3008-44c0-bb19-c9bb04b8c5c9" providerId="ADAL" clId="{128B5C1F-FA18-44FF-B214-9572E0F43850}" dt="2024-10-30T16:03:13.182" v="1483" actId="1037"/>
        <pc:sldMkLst>
          <pc:docMk/>
          <pc:sldMk cId="2911983445" sldId="2107"/>
        </pc:sldMkLst>
      </pc:sldChg>
      <pc:sldChg chg="add modNotesTx">
        <pc:chgData name="Sarasin, Elise" userId="051ede2b-3008-44c0-bb19-c9bb04b8c5c9" providerId="ADAL" clId="{128B5C1F-FA18-44FF-B214-9572E0F43850}" dt="2024-10-30T13:28:33.609" v="1010" actId="20577"/>
        <pc:sldMkLst>
          <pc:docMk/>
          <pc:sldMk cId="373036670" sldId="2108"/>
        </pc:sldMkLst>
      </pc:sldChg>
      <pc:sldChg chg="addSp delSp modSp new del mod modNotesTx">
        <pc:chgData name="Sarasin, Elise" userId="051ede2b-3008-44c0-bb19-c9bb04b8c5c9" providerId="ADAL" clId="{128B5C1F-FA18-44FF-B214-9572E0F43850}" dt="2024-10-30T13:27:12.974" v="799" actId="2696"/>
        <pc:sldMkLst>
          <pc:docMk/>
          <pc:sldMk cId="1148428917" sldId="2108"/>
        </pc:sldMkLst>
      </pc:sldChg>
      <pc:sldChg chg="add ord">
        <pc:chgData name="Sarasin, Elise" userId="051ede2b-3008-44c0-bb19-c9bb04b8c5c9" providerId="ADAL" clId="{128B5C1F-FA18-44FF-B214-9572E0F43850}" dt="2024-10-30T13:27:19.691" v="803"/>
        <pc:sldMkLst>
          <pc:docMk/>
          <pc:sldMk cId="3393495316" sldId="2109"/>
        </pc:sldMkLst>
      </pc:sldChg>
      <pc:sldChg chg="addSp delSp modSp new mod">
        <pc:chgData name="Sarasin, Elise" userId="051ede2b-3008-44c0-bb19-c9bb04b8c5c9" providerId="ADAL" clId="{128B5C1F-FA18-44FF-B214-9572E0F43850}" dt="2024-10-30T19:23:03.169" v="1602" actId="20577"/>
        <pc:sldMkLst>
          <pc:docMk/>
          <pc:sldMk cId="854877893" sldId="2110"/>
        </pc:sldMkLst>
      </pc:sldChg>
    </pc:docChg>
  </pc:docChgLst>
  <pc:docChgLst>
    <pc:chgData name="Lane, Kathleen" userId="d8586a00-d571-4eeb-bfc3-f42bf250439e" providerId="ADAL" clId="{9E424F70-AFC0-44DA-8370-67D9566F8FAA}"/>
    <pc:docChg chg="undo custSel modSld addSection delSection">
      <pc:chgData name="Lane, Kathleen" userId="d8586a00-d571-4eeb-bfc3-f42bf250439e" providerId="ADAL" clId="{9E424F70-AFC0-44DA-8370-67D9566F8FAA}" dt="2022-11-03T15:50:27.094" v="14" actId="729"/>
      <pc:docMkLst>
        <pc:docMk/>
      </pc:docMkLst>
      <pc:sldChg chg="mod modShow">
        <pc:chgData name="Lane, Kathleen" userId="d8586a00-d571-4eeb-bfc3-f42bf250439e" providerId="ADAL" clId="{9E424F70-AFC0-44DA-8370-67D9566F8FAA}" dt="2022-11-03T15:49:13.256" v="4" actId="729"/>
        <pc:sldMkLst>
          <pc:docMk/>
          <pc:sldMk cId="463721769" sldId="1735"/>
        </pc:sldMkLst>
      </pc:sldChg>
      <pc:sldChg chg="mod modShow">
        <pc:chgData name="Lane, Kathleen" userId="d8586a00-d571-4eeb-bfc3-f42bf250439e" providerId="ADAL" clId="{9E424F70-AFC0-44DA-8370-67D9566F8FAA}" dt="2022-11-03T15:49:31.032" v="6" actId="729"/>
        <pc:sldMkLst>
          <pc:docMk/>
          <pc:sldMk cId="3467316845" sldId="1736"/>
        </pc:sldMkLst>
      </pc:sldChg>
      <pc:sldChg chg="mod modShow">
        <pc:chgData name="Lane, Kathleen" userId="d8586a00-d571-4eeb-bfc3-f42bf250439e" providerId="ADAL" clId="{9E424F70-AFC0-44DA-8370-67D9566F8FAA}" dt="2022-11-03T15:49:10.467" v="3" actId="729"/>
        <pc:sldMkLst>
          <pc:docMk/>
          <pc:sldMk cId="3075973798" sldId="1737"/>
        </pc:sldMkLst>
      </pc:sldChg>
      <pc:sldChg chg="mod modShow">
        <pc:chgData name="Lane, Kathleen" userId="d8586a00-d571-4eeb-bfc3-f42bf250439e" providerId="ADAL" clId="{9E424F70-AFC0-44DA-8370-67D9566F8FAA}" dt="2022-11-03T15:49:34.155" v="7" actId="729"/>
        <pc:sldMkLst>
          <pc:docMk/>
          <pc:sldMk cId="1566117114" sldId="1738"/>
        </pc:sldMkLst>
      </pc:sldChg>
      <pc:sldChg chg="mod modShow">
        <pc:chgData name="Lane, Kathleen" userId="d8586a00-d571-4eeb-bfc3-f42bf250439e" providerId="ADAL" clId="{9E424F70-AFC0-44DA-8370-67D9566F8FAA}" dt="2022-11-03T15:49:58.009" v="10" actId="729"/>
        <pc:sldMkLst>
          <pc:docMk/>
          <pc:sldMk cId="941521190" sldId="1739"/>
        </pc:sldMkLst>
      </pc:sldChg>
      <pc:sldChg chg="mod modShow">
        <pc:chgData name="Lane, Kathleen" userId="d8586a00-d571-4eeb-bfc3-f42bf250439e" providerId="ADAL" clId="{9E424F70-AFC0-44DA-8370-67D9566F8FAA}" dt="2022-11-03T15:50:19.620" v="11" actId="729"/>
        <pc:sldMkLst>
          <pc:docMk/>
          <pc:sldMk cId="178057640" sldId="1750"/>
        </pc:sldMkLst>
      </pc:sldChg>
      <pc:sldChg chg="mod modShow">
        <pc:chgData name="Lane, Kathleen" userId="d8586a00-d571-4eeb-bfc3-f42bf250439e" providerId="ADAL" clId="{9E424F70-AFC0-44DA-8370-67D9566F8FAA}" dt="2022-11-03T15:50:27.094" v="14" actId="729"/>
        <pc:sldMkLst>
          <pc:docMk/>
          <pc:sldMk cId="3857049768" sldId="1751"/>
        </pc:sldMkLst>
      </pc:sldChg>
      <pc:sldChg chg="mod modShow">
        <pc:chgData name="Lane, Kathleen" userId="d8586a00-d571-4eeb-bfc3-f42bf250439e" providerId="ADAL" clId="{9E424F70-AFC0-44DA-8370-67D9566F8FAA}" dt="2022-11-03T15:50:22.859" v="12" actId="729"/>
        <pc:sldMkLst>
          <pc:docMk/>
          <pc:sldMk cId="216627073" sldId="1752"/>
        </pc:sldMkLst>
      </pc:sldChg>
      <pc:sldChg chg="mod modShow">
        <pc:chgData name="Lane, Kathleen" userId="d8586a00-d571-4eeb-bfc3-f42bf250439e" providerId="ADAL" clId="{9E424F70-AFC0-44DA-8370-67D9566F8FAA}" dt="2022-11-03T15:50:25.226" v="13" actId="729"/>
        <pc:sldMkLst>
          <pc:docMk/>
          <pc:sldMk cId="1853511343" sldId="1753"/>
        </pc:sldMkLst>
      </pc:sldChg>
      <pc:sldChg chg="mod modShow">
        <pc:chgData name="Lane, Kathleen" userId="d8586a00-d571-4eeb-bfc3-f42bf250439e" providerId="ADAL" clId="{9E424F70-AFC0-44DA-8370-67D9566F8FAA}" dt="2022-11-03T15:49:18.858" v="5" actId="729"/>
        <pc:sldMkLst>
          <pc:docMk/>
          <pc:sldMk cId="4165652378" sldId="1754"/>
        </pc:sldMkLst>
      </pc:sldChg>
    </pc:docChg>
  </pc:docChgLst>
  <pc:docChgLst>
    <pc:chgData name="Lane, Kathleen" userId="d8586a00-d571-4eeb-bfc3-f42bf250439e" providerId="ADAL" clId="{339AF48A-E281-4937-83CC-1A9271B39F95}"/>
    <pc:docChg chg="custSel modSld">
      <pc:chgData name="Lane, Kathleen" userId="d8586a00-d571-4eeb-bfc3-f42bf250439e" providerId="ADAL" clId="{339AF48A-E281-4937-83CC-1A9271B39F95}" dt="2024-10-22T14:17:04.516" v="274" actId="20577"/>
      <pc:docMkLst>
        <pc:docMk/>
      </pc:docMkLst>
      <pc:sldChg chg="modSp mod">
        <pc:chgData name="Lane, Kathleen" userId="d8586a00-d571-4eeb-bfc3-f42bf250439e" providerId="ADAL" clId="{339AF48A-E281-4937-83CC-1A9271B39F95}" dt="2024-10-22T14:06:37.540" v="1" actId="1076"/>
        <pc:sldMkLst>
          <pc:docMk/>
          <pc:sldMk cId="3899229028" sldId="1958"/>
        </pc:sldMkLst>
      </pc:sldChg>
      <pc:sldChg chg="modSp mod">
        <pc:chgData name="Lane, Kathleen" userId="d8586a00-d571-4eeb-bfc3-f42bf250439e" providerId="ADAL" clId="{339AF48A-E281-4937-83CC-1A9271B39F95}" dt="2024-10-22T14:15:55.909" v="273" actId="20577"/>
        <pc:sldMkLst>
          <pc:docMk/>
          <pc:sldMk cId="28167795" sldId="1996"/>
        </pc:sldMkLst>
      </pc:sldChg>
      <pc:sldChg chg="modSp mod">
        <pc:chgData name="Lane, Kathleen" userId="d8586a00-d571-4eeb-bfc3-f42bf250439e" providerId="ADAL" clId="{339AF48A-E281-4937-83CC-1A9271B39F95}" dt="2024-10-22T14:14:52.296" v="148" actId="1076"/>
        <pc:sldMkLst>
          <pc:docMk/>
          <pc:sldMk cId="1708404850" sldId="2028"/>
        </pc:sldMkLst>
      </pc:sldChg>
      <pc:sldChg chg="modSp mod">
        <pc:chgData name="Lane, Kathleen" userId="d8586a00-d571-4eeb-bfc3-f42bf250439e" providerId="ADAL" clId="{339AF48A-E281-4937-83CC-1A9271B39F95}" dt="2024-10-22T14:13:59.237" v="146" actId="20577"/>
        <pc:sldMkLst>
          <pc:docMk/>
          <pc:sldMk cId="4003157239" sldId="2033"/>
        </pc:sldMkLst>
      </pc:sldChg>
      <pc:sldChg chg="modSp mod">
        <pc:chgData name="Lane, Kathleen" userId="d8586a00-d571-4eeb-bfc3-f42bf250439e" providerId="ADAL" clId="{339AF48A-E281-4937-83CC-1A9271B39F95}" dt="2024-10-22T14:17:04.516" v="274" actId="20577"/>
        <pc:sldMkLst>
          <pc:docMk/>
          <pc:sldMk cId="1050942835" sldId="2090"/>
        </pc:sldMkLst>
      </pc:sldChg>
    </pc:docChg>
  </pc:docChgLst>
  <pc:docChgLst>
    <pc:chgData name="Sarasin, Elise" userId="S::e310s612@home.ku.edu::051ede2b-3008-44c0-bb19-c9bb04b8c5c9" providerId="AD" clId="Web-{419D7089-74C2-48A1-A6A2-5E75A92DDC57}"/>
    <pc:docChg chg="addSld delSld modSld modMainMaster modSection">
      <pc:chgData name="Sarasin, Elise" userId="S::e310s612@home.ku.edu::051ede2b-3008-44c0-bb19-c9bb04b8c5c9" providerId="AD" clId="Web-{419D7089-74C2-48A1-A6A2-5E75A92DDC57}" dt="2022-09-26T21:32:23.351" v="34" actId="1076"/>
      <pc:docMkLst>
        <pc:docMk/>
      </pc:docMkLst>
      <pc:sldChg chg="addSp delSp modSp">
        <pc:chgData name="Sarasin, Elise" userId="S::e310s612@home.ku.edu::051ede2b-3008-44c0-bb19-c9bb04b8c5c9" providerId="AD" clId="Web-{419D7089-74C2-48A1-A6A2-5E75A92DDC57}" dt="2022-09-26T21:32:23.351" v="34" actId="1076"/>
        <pc:sldMkLst>
          <pc:docMk/>
          <pc:sldMk cId="3069959999" sldId="1436"/>
        </pc:sldMkLst>
      </pc:sldChg>
      <pc:sldChg chg="delSp add del">
        <pc:chgData name="Sarasin, Elise" userId="S::e310s612@home.ku.edu::051ede2b-3008-44c0-bb19-c9bb04b8c5c9" providerId="AD" clId="Web-{419D7089-74C2-48A1-A6A2-5E75A92DDC57}" dt="2022-09-26T21:29:18.783" v="3"/>
        <pc:sldMkLst>
          <pc:docMk/>
          <pc:sldMk cId="695833652" sldId="1748"/>
        </pc:sldMkLst>
      </pc:sldChg>
      <pc:sldMasterChg chg="addSldLayout modSldLayout">
        <pc:chgData name="Sarasin, Elise" userId="S::e310s612@home.ku.edu::051ede2b-3008-44c0-bb19-c9bb04b8c5c9" providerId="AD" clId="Web-{419D7089-74C2-48A1-A6A2-5E75A92DDC57}" dt="2022-09-26T21:29:03.095" v="0"/>
        <pc:sldMasterMkLst>
          <pc:docMk/>
          <pc:sldMasterMk cId="3300153613" sldId="2147483660"/>
        </pc:sldMasterMkLst>
        <pc:sldLayoutChg chg="add">
          <pc:chgData name="Sarasin, Elise" userId="S::e310s612@home.ku.edu::051ede2b-3008-44c0-bb19-c9bb04b8c5c9" providerId="AD" clId="Web-{419D7089-74C2-48A1-A6A2-5E75A92DDC57}" dt="2022-09-26T21:29:03.095" v="0"/>
          <pc:sldLayoutMkLst>
            <pc:docMk/>
            <pc:sldMasterMk cId="3300153613" sldId="2147483660"/>
            <pc:sldLayoutMk cId="3917356660" sldId="2147483693"/>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999160042" sldId="2147483694"/>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1732743666" sldId="2147483696"/>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3636721164" sldId="2147483697"/>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1366159731" sldId="2147483698"/>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776070852" sldId="2147483699"/>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3100412814" sldId="2147483700"/>
          </pc:sldLayoutMkLst>
        </pc:sldLayoutChg>
        <pc:sldLayoutChg chg="add">
          <pc:chgData name="Sarasin, Elise" userId="S::e310s612@home.ku.edu::051ede2b-3008-44c0-bb19-c9bb04b8c5c9" providerId="AD" clId="Web-{419D7089-74C2-48A1-A6A2-5E75A92DDC57}" dt="2022-09-26T21:29:03.095" v="0"/>
          <pc:sldLayoutMkLst>
            <pc:docMk/>
            <pc:sldMasterMk cId="3300153613" sldId="2147483660"/>
            <pc:sldLayoutMk cId="800903708" sldId="2147483701"/>
          </pc:sldLayoutMkLst>
        </pc:sldLayoutChg>
        <pc:sldLayoutChg chg="replId">
          <pc:chgData name="Sarasin, Elise" userId="S::e310s612@home.ku.edu::051ede2b-3008-44c0-bb19-c9bb04b8c5c9" providerId="AD" clId="Web-{419D7089-74C2-48A1-A6A2-5E75A92DDC57}" dt="2022-09-26T21:29:03.095" v="0"/>
          <pc:sldLayoutMkLst>
            <pc:docMk/>
            <pc:sldMasterMk cId="3300153613" sldId="2147483660"/>
            <pc:sldLayoutMk cId="2951237180" sldId="2147483702"/>
          </pc:sldLayoutMkLst>
        </pc:sldLayoutChg>
        <pc:sldLayoutChg chg="replId">
          <pc:chgData name="Sarasin, Elise" userId="S::e310s612@home.ku.edu::051ede2b-3008-44c0-bb19-c9bb04b8c5c9" providerId="AD" clId="Web-{419D7089-74C2-48A1-A6A2-5E75A92DDC57}" dt="2022-09-26T21:29:03.095" v="0"/>
          <pc:sldLayoutMkLst>
            <pc:docMk/>
            <pc:sldMasterMk cId="3300153613" sldId="2147483660"/>
            <pc:sldLayoutMk cId="1070383503" sldId="2147483703"/>
          </pc:sldLayoutMkLst>
        </pc:sldLayoutChg>
      </pc:sldMasterChg>
    </pc:docChg>
  </pc:docChgLst>
  <pc:docChgLst>
    <pc:chgData name="Sherod, Rebecca Lee" userId="4a5e3857-22b8-48bf-84ca-3e6efb53098b" providerId="ADAL" clId="{AD722802-95C9-4AA6-AEB0-17DEA3F9B532}"/>
    <pc:docChg chg="modSld">
      <pc:chgData name="Sherod, Rebecca Lee" userId="4a5e3857-22b8-48bf-84ca-3e6efb53098b" providerId="ADAL" clId="{AD722802-95C9-4AA6-AEB0-17DEA3F9B532}" dt="2023-11-08T21:18:02.270" v="6" actId="729"/>
      <pc:docMkLst>
        <pc:docMk/>
      </pc:docMkLst>
      <pc:sldChg chg="addSp modSp mod">
        <pc:chgData name="Sherod, Rebecca Lee" userId="4a5e3857-22b8-48bf-84ca-3e6efb53098b" providerId="ADAL" clId="{AD722802-95C9-4AA6-AEB0-17DEA3F9B532}" dt="2023-11-02T19:06:08.218" v="0" actId="27309"/>
        <pc:sldMkLst>
          <pc:docMk/>
          <pc:sldMk cId="2424679647" sldId="1529"/>
        </pc:sldMkLst>
      </pc:sldChg>
      <pc:sldChg chg="mod modShow">
        <pc:chgData name="Sherod, Rebecca Lee" userId="4a5e3857-22b8-48bf-84ca-3e6efb53098b" providerId="ADAL" clId="{AD722802-95C9-4AA6-AEB0-17DEA3F9B532}" dt="2023-11-08T21:15:51.448" v="2" actId="729"/>
        <pc:sldMkLst>
          <pc:docMk/>
          <pc:sldMk cId="358305998" sldId="1758"/>
        </pc:sldMkLst>
      </pc:sldChg>
      <pc:sldChg chg="mod modShow">
        <pc:chgData name="Sherod, Rebecca Lee" userId="4a5e3857-22b8-48bf-84ca-3e6efb53098b" providerId="ADAL" clId="{AD722802-95C9-4AA6-AEB0-17DEA3F9B532}" dt="2023-11-08T21:15:39.524" v="1" actId="729"/>
        <pc:sldMkLst>
          <pc:docMk/>
          <pc:sldMk cId="2640098194" sldId="1762"/>
        </pc:sldMkLst>
      </pc:sldChg>
      <pc:sldChg chg="mod modShow">
        <pc:chgData name="Sherod, Rebecca Lee" userId="4a5e3857-22b8-48bf-84ca-3e6efb53098b" providerId="ADAL" clId="{AD722802-95C9-4AA6-AEB0-17DEA3F9B532}" dt="2023-11-08T21:15:56.324" v="3" actId="729"/>
        <pc:sldMkLst>
          <pc:docMk/>
          <pc:sldMk cId="2172977054" sldId="1884"/>
        </pc:sldMkLst>
      </pc:sldChg>
    </pc:docChg>
  </pc:docChgLst>
  <pc:docChgLst>
    <pc:chgData name="Bernard, Allison M" userId="7cd67125-3436-42b8-b83a-bbe37ba15a4e" providerId="ADAL" clId="{22549986-1AE9-4C90-9226-B3A97F13BA60}"/>
    <pc:docChg chg="custSel modSld">
      <pc:chgData name="Bernard, Allison M" userId="7cd67125-3436-42b8-b83a-bbe37ba15a4e" providerId="ADAL" clId="{22549986-1AE9-4C90-9226-B3A97F13BA60}" dt="2023-09-05T18:39:32.444" v="1" actId="20577"/>
      <pc:docMkLst>
        <pc:docMk/>
      </pc:docMkLst>
      <pc:sldChg chg="delSp mod">
        <pc:chgData name="Bernard, Allison M" userId="7cd67125-3436-42b8-b83a-bbe37ba15a4e" providerId="ADAL" clId="{22549986-1AE9-4C90-9226-B3A97F13BA60}" dt="2023-09-05T16:54:20.682" v="0" actId="478"/>
        <pc:sldMkLst>
          <pc:docMk/>
          <pc:sldMk cId="2640098194" sldId="1762"/>
        </pc:sldMkLst>
      </pc:sldChg>
      <pc:sldChg chg="modSp mod">
        <pc:chgData name="Bernard, Allison M" userId="7cd67125-3436-42b8-b83a-bbe37ba15a4e" providerId="ADAL" clId="{22549986-1AE9-4C90-9226-B3A97F13BA60}" dt="2023-09-05T18:39:32.444" v="1" actId="20577"/>
        <pc:sldMkLst>
          <pc:docMk/>
          <pc:sldMk cId="642779063" sldId="1879"/>
        </pc:sldMkLst>
      </pc:sldChg>
    </pc:docChg>
  </pc:docChgLst>
  <pc:docChgLst>
    <pc:chgData name="Lane, Kathleen" userId="d8586a00-d571-4eeb-bfc3-f42bf250439e" providerId="ADAL" clId="{EE58AECF-AAB0-4AE1-81AD-3A5B2DC53A96}"/>
    <pc:docChg chg="modSld">
      <pc:chgData name="Lane, Kathleen" userId="d8586a00-d571-4eeb-bfc3-f42bf250439e" providerId="ADAL" clId="{EE58AECF-AAB0-4AE1-81AD-3A5B2DC53A96}" dt="2023-10-12T21:46:43.441" v="3" actId="729"/>
      <pc:docMkLst>
        <pc:docMk/>
      </pc:docMkLst>
      <pc:sldChg chg="mod modShow">
        <pc:chgData name="Lane, Kathleen" userId="d8586a00-d571-4eeb-bfc3-f42bf250439e" providerId="ADAL" clId="{EE58AECF-AAB0-4AE1-81AD-3A5B2DC53A96}" dt="2023-10-12T21:46:29.721" v="0" actId="729"/>
        <pc:sldMkLst>
          <pc:docMk/>
          <pc:sldMk cId="3131842691" sldId="1748"/>
        </pc:sldMkLst>
      </pc:sldChg>
      <pc:sldChg chg="mod modShow">
        <pc:chgData name="Lane, Kathleen" userId="d8586a00-d571-4eeb-bfc3-f42bf250439e" providerId="ADAL" clId="{EE58AECF-AAB0-4AE1-81AD-3A5B2DC53A96}" dt="2023-10-12T21:46:32.350" v="1" actId="729"/>
        <pc:sldMkLst>
          <pc:docMk/>
          <pc:sldMk cId="353129255" sldId="1749"/>
        </pc:sldMkLst>
      </pc:sldChg>
      <pc:sldChg chg="mod modShow">
        <pc:chgData name="Lane, Kathleen" userId="d8586a00-d571-4eeb-bfc3-f42bf250439e" providerId="ADAL" clId="{EE58AECF-AAB0-4AE1-81AD-3A5B2DC53A96}" dt="2023-10-12T21:46:37.669" v="2" actId="729"/>
        <pc:sldMkLst>
          <pc:docMk/>
          <pc:sldMk cId="3351194679" sldId="1880"/>
        </pc:sldMkLst>
      </pc:sldChg>
      <pc:sldChg chg="mod modShow">
        <pc:chgData name="Lane, Kathleen" userId="d8586a00-d571-4eeb-bfc3-f42bf250439e" providerId="ADAL" clId="{EE58AECF-AAB0-4AE1-81AD-3A5B2DC53A96}" dt="2023-10-12T21:46:43.441" v="3" actId="729"/>
        <pc:sldMkLst>
          <pc:docMk/>
          <pc:sldMk cId="924817110" sldId="1881"/>
        </pc:sldMkLst>
      </pc:sldChg>
    </pc:docChg>
  </pc:docChgLst>
  <pc:docChgLst>
    <pc:chgData name="Sarasin, Elise" userId="S::e310s612@home.ku.edu::051ede2b-3008-44c0-bb19-c9bb04b8c5c9" providerId="AD" clId="Web-{038CCF3E-6EE8-7165-D168-F3DB0FCC8C96}"/>
    <pc:docChg chg="addSld modSld sldOrd modSection">
      <pc:chgData name="Sarasin, Elise" userId="S::e310s612@home.ku.edu::051ede2b-3008-44c0-bb19-c9bb04b8c5c9" providerId="AD" clId="Web-{038CCF3E-6EE8-7165-D168-F3DB0FCC8C96}" dt="2022-09-26T21:27:17.691" v="5"/>
      <pc:docMkLst>
        <pc:docMk/>
      </pc:docMkLst>
      <pc:sldChg chg="delSp mod modShow">
        <pc:chgData name="Sarasin, Elise" userId="S::e310s612@home.ku.edu::051ede2b-3008-44c0-bb19-c9bb04b8c5c9" providerId="AD" clId="Web-{038CCF3E-6EE8-7165-D168-F3DB0FCC8C96}" dt="2022-09-26T21:27:17.691" v="5"/>
        <pc:sldMkLst>
          <pc:docMk/>
          <pc:sldMk cId="3069959999" sldId="1436"/>
        </pc:sldMkLst>
      </pc:sldChg>
      <pc:sldChg chg="add mod ord replId modShow">
        <pc:chgData name="Sarasin, Elise" userId="S::e310s612@home.ku.edu::051ede2b-3008-44c0-bb19-c9bb04b8c5c9" providerId="AD" clId="Web-{038CCF3E-6EE8-7165-D168-F3DB0FCC8C96}" dt="2022-09-26T21:27:14.675" v="4"/>
        <pc:sldMkLst>
          <pc:docMk/>
          <pc:sldMk cId="3435187505" sldId="1747"/>
        </pc:sldMkLst>
      </pc:sldChg>
    </pc:docChg>
  </pc:docChgLst>
  <pc:docChgLst>
    <pc:chgData name="Bernard, Allison M" userId="7cd67125-3436-42b8-b83a-bbe37ba15a4e" providerId="ADAL" clId="{E48994B4-C2D2-4609-98A7-D66BDFEF5F51}"/>
    <pc:docChg chg="undo custSel modSld">
      <pc:chgData name="Bernard, Allison M" userId="7cd67125-3436-42b8-b83a-bbe37ba15a4e" providerId="ADAL" clId="{E48994B4-C2D2-4609-98A7-D66BDFEF5F51}" dt="2023-07-10T18:32:07.506" v="224"/>
      <pc:docMkLst>
        <pc:docMk/>
      </pc:docMkLst>
      <pc:sldChg chg="addSp modSp mod">
        <pc:chgData name="Bernard, Allison M" userId="7cd67125-3436-42b8-b83a-bbe37ba15a4e" providerId="ADAL" clId="{E48994B4-C2D2-4609-98A7-D66BDFEF5F51}" dt="2023-07-10T16:58:29.374" v="53" actId="20577"/>
        <pc:sldMkLst>
          <pc:docMk/>
          <pc:sldMk cId="2436855566" sldId="986"/>
        </pc:sldMkLst>
      </pc:sldChg>
      <pc:sldChg chg="addSp delSp modSp mod">
        <pc:chgData name="Bernard, Allison M" userId="7cd67125-3436-42b8-b83a-bbe37ba15a4e" providerId="ADAL" clId="{E48994B4-C2D2-4609-98A7-D66BDFEF5F51}" dt="2023-07-10T18:28:34.376" v="152"/>
        <pc:sldMkLst>
          <pc:docMk/>
          <pc:sldMk cId="2601743110" sldId="1487"/>
        </pc:sldMkLst>
      </pc:sldChg>
      <pc:sldChg chg="addSp delSp modSp mod">
        <pc:chgData name="Bernard, Allison M" userId="7cd67125-3436-42b8-b83a-bbe37ba15a4e" providerId="ADAL" clId="{E48994B4-C2D2-4609-98A7-D66BDFEF5F51}" dt="2023-07-10T18:28:51.729" v="155" actId="404"/>
        <pc:sldMkLst>
          <pc:docMk/>
          <pc:sldMk cId="2212180674" sldId="1527"/>
        </pc:sldMkLst>
      </pc:sldChg>
      <pc:sldChg chg="addSp delSp modSp mod">
        <pc:chgData name="Bernard, Allison M" userId="7cd67125-3436-42b8-b83a-bbe37ba15a4e" providerId="ADAL" clId="{E48994B4-C2D2-4609-98A7-D66BDFEF5F51}" dt="2023-07-10T18:28:04.386" v="148"/>
        <pc:sldMkLst>
          <pc:docMk/>
          <pc:sldMk cId="2203340649" sldId="1551"/>
        </pc:sldMkLst>
      </pc:sldChg>
      <pc:sldChg chg="addSp modSp">
        <pc:chgData name="Bernard, Allison M" userId="7cd67125-3436-42b8-b83a-bbe37ba15a4e" providerId="ADAL" clId="{E48994B4-C2D2-4609-98A7-D66BDFEF5F51}" dt="2023-07-10T16:57:39.595" v="7"/>
        <pc:sldMkLst>
          <pc:docMk/>
          <pc:sldMk cId="1764742822" sldId="1652"/>
        </pc:sldMkLst>
      </pc:sldChg>
      <pc:sldChg chg="addSp modSp mod">
        <pc:chgData name="Bernard, Allison M" userId="7cd67125-3436-42b8-b83a-bbe37ba15a4e" providerId="ADAL" clId="{E48994B4-C2D2-4609-98A7-D66BDFEF5F51}" dt="2023-07-10T17:01:50.605" v="126" actId="20577"/>
        <pc:sldMkLst>
          <pc:docMk/>
          <pc:sldMk cId="3590517472" sldId="1701"/>
        </pc:sldMkLst>
      </pc:sldChg>
      <pc:sldChg chg="addSp modSp">
        <pc:chgData name="Bernard, Allison M" userId="7cd67125-3436-42b8-b83a-bbe37ba15a4e" providerId="ADAL" clId="{E48994B4-C2D2-4609-98A7-D66BDFEF5F51}" dt="2023-07-10T17:01:21.451" v="101"/>
        <pc:sldMkLst>
          <pc:docMk/>
          <pc:sldMk cId="4145173018" sldId="1713"/>
        </pc:sldMkLst>
      </pc:sldChg>
      <pc:sldChg chg="addSp delSp modSp mod modAnim">
        <pc:chgData name="Bernard, Allison M" userId="7cd67125-3436-42b8-b83a-bbe37ba15a4e" providerId="ADAL" clId="{E48994B4-C2D2-4609-98A7-D66BDFEF5F51}" dt="2023-07-10T17:00:50.711" v="68" actId="1440"/>
        <pc:sldMkLst>
          <pc:docMk/>
          <pc:sldMk cId="1266600611" sldId="1714"/>
        </pc:sldMkLst>
      </pc:sldChg>
      <pc:sldChg chg="addSp modSp mod">
        <pc:chgData name="Bernard, Allison M" userId="7cd67125-3436-42b8-b83a-bbe37ba15a4e" providerId="ADAL" clId="{E48994B4-C2D2-4609-98A7-D66BDFEF5F51}" dt="2023-07-10T17:01:08.782" v="100" actId="20577"/>
        <pc:sldMkLst>
          <pc:docMk/>
          <pc:sldMk cId="540353632" sldId="1719"/>
        </pc:sldMkLst>
      </pc:sldChg>
      <pc:sldChg chg="addSp delSp modSp mod">
        <pc:chgData name="Bernard, Allison M" userId="7cd67125-3436-42b8-b83a-bbe37ba15a4e" providerId="ADAL" clId="{E48994B4-C2D2-4609-98A7-D66BDFEF5F51}" dt="2023-07-10T18:32:07.506" v="224"/>
        <pc:sldMkLst>
          <pc:docMk/>
          <pc:sldMk cId="463721769" sldId="1735"/>
        </pc:sldMkLst>
      </pc:sldChg>
      <pc:sldChg chg="addSp delSp modSp mod">
        <pc:chgData name="Bernard, Allison M" userId="7cd67125-3436-42b8-b83a-bbe37ba15a4e" providerId="ADAL" clId="{E48994B4-C2D2-4609-98A7-D66BDFEF5F51}" dt="2023-07-10T18:32:02.027" v="220"/>
        <pc:sldMkLst>
          <pc:docMk/>
          <pc:sldMk cId="3467316845" sldId="1736"/>
        </pc:sldMkLst>
      </pc:sldChg>
      <pc:sldChg chg="addSp delSp modSp mod">
        <pc:chgData name="Bernard, Allison M" userId="7cd67125-3436-42b8-b83a-bbe37ba15a4e" providerId="ADAL" clId="{E48994B4-C2D2-4609-98A7-D66BDFEF5F51}" dt="2023-07-10T18:32:04.747" v="222"/>
        <pc:sldMkLst>
          <pc:docMk/>
          <pc:sldMk cId="3075973798" sldId="1737"/>
        </pc:sldMkLst>
      </pc:sldChg>
      <pc:sldChg chg="addSp delSp modSp mod">
        <pc:chgData name="Bernard, Allison M" userId="7cd67125-3436-42b8-b83a-bbe37ba15a4e" providerId="ADAL" clId="{E48994B4-C2D2-4609-98A7-D66BDFEF5F51}" dt="2023-07-10T18:31:59.194" v="218"/>
        <pc:sldMkLst>
          <pc:docMk/>
          <pc:sldMk cId="1566117114" sldId="1738"/>
        </pc:sldMkLst>
      </pc:sldChg>
      <pc:sldChg chg="addSp delSp modSp mod">
        <pc:chgData name="Bernard, Allison M" userId="7cd67125-3436-42b8-b83a-bbe37ba15a4e" providerId="ADAL" clId="{E48994B4-C2D2-4609-98A7-D66BDFEF5F51}" dt="2023-07-10T18:31:52.387" v="214"/>
        <pc:sldMkLst>
          <pc:docMk/>
          <pc:sldMk cId="941521190" sldId="1739"/>
        </pc:sldMkLst>
      </pc:sldChg>
      <pc:sldChg chg="addSp delSp modSp mod">
        <pc:chgData name="Bernard, Allison M" userId="7cd67125-3436-42b8-b83a-bbe37ba15a4e" providerId="ADAL" clId="{E48994B4-C2D2-4609-98A7-D66BDFEF5F51}" dt="2023-07-10T18:28:20.455" v="150"/>
        <pc:sldMkLst>
          <pc:docMk/>
          <pc:sldMk cId="3761137955" sldId="1746"/>
        </pc:sldMkLst>
      </pc:sldChg>
      <pc:sldChg chg="addSp delSp modSp mod">
        <pc:chgData name="Bernard, Allison M" userId="7cd67125-3436-42b8-b83a-bbe37ba15a4e" providerId="ADAL" clId="{E48994B4-C2D2-4609-98A7-D66BDFEF5F51}" dt="2023-07-10T18:31:30.098" v="210"/>
        <pc:sldMkLst>
          <pc:docMk/>
          <pc:sldMk cId="3131842691" sldId="1748"/>
        </pc:sldMkLst>
      </pc:sldChg>
      <pc:sldChg chg="addSp delSp modSp mod">
        <pc:chgData name="Bernard, Allison M" userId="7cd67125-3436-42b8-b83a-bbe37ba15a4e" providerId="ADAL" clId="{E48994B4-C2D2-4609-98A7-D66BDFEF5F51}" dt="2023-07-10T18:31:26.923" v="208"/>
        <pc:sldMkLst>
          <pc:docMk/>
          <pc:sldMk cId="353129255" sldId="1749"/>
        </pc:sldMkLst>
      </pc:sldChg>
      <pc:sldChg chg="addSp delSp modSp mod">
        <pc:chgData name="Bernard, Allison M" userId="7cd67125-3436-42b8-b83a-bbe37ba15a4e" providerId="ADAL" clId="{E48994B4-C2D2-4609-98A7-D66BDFEF5F51}" dt="2023-07-10T18:31:24.403" v="206"/>
        <pc:sldMkLst>
          <pc:docMk/>
          <pc:sldMk cId="178057640" sldId="1750"/>
        </pc:sldMkLst>
      </pc:sldChg>
      <pc:sldChg chg="addSp modSp mod">
        <pc:chgData name="Bernard, Allison M" userId="7cd67125-3436-42b8-b83a-bbe37ba15a4e" providerId="ADAL" clId="{E48994B4-C2D2-4609-98A7-D66BDFEF5F51}" dt="2023-07-10T18:31:04.654" v="200" actId="20577"/>
        <pc:sldMkLst>
          <pc:docMk/>
          <pc:sldMk cId="3857049768" sldId="1751"/>
        </pc:sldMkLst>
      </pc:sldChg>
      <pc:sldChg chg="addSp delSp modSp mod">
        <pc:chgData name="Bernard, Allison M" userId="7cd67125-3436-42b8-b83a-bbe37ba15a4e" providerId="ADAL" clId="{E48994B4-C2D2-4609-98A7-D66BDFEF5F51}" dt="2023-07-10T18:31:21.083" v="204"/>
        <pc:sldMkLst>
          <pc:docMk/>
          <pc:sldMk cId="216627073" sldId="1752"/>
        </pc:sldMkLst>
      </pc:sldChg>
      <pc:sldChg chg="addSp delSp modSp mod">
        <pc:chgData name="Bernard, Allison M" userId="7cd67125-3436-42b8-b83a-bbe37ba15a4e" providerId="ADAL" clId="{E48994B4-C2D2-4609-98A7-D66BDFEF5F51}" dt="2023-07-10T18:31:11.195" v="202"/>
        <pc:sldMkLst>
          <pc:docMk/>
          <pc:sldMk cId="1853511343" sldId="1753"/>
        </pc:sldMkLst>
      </pc:sldChg>
      <pc:sldChg chg="addSp delSp modSp mod">
        <pc:chgData name="Bernard, Allison M" userId="7cd67125-3436-42b8-b83a-bbe37ba15a4e" providerId="ADAL" clId="{E48994B4-C2D2-4609-98A7-D66BDFEF5F51}" dt="2023-07-10T18:31:49.892" v="212"/>
        <pc:sldMkLst>
          <pc:docMk/>
          <pc:sldMk cId="4165652378" sldId="1754"/>
        </pc:sldMkLst>
      </pc:sldChg>
    </pc:docChg>
  </pc:docChgLst>
  <pc:docChgLst>
    <pc:chgData name="Sarasin, Elise" userId="051ede2b-3008-44c0-bb19-c9bb04b8c5c9" providerId="ADAL" clId="{11CB16B3-0E81-43DC-B70A-E3437BD56B63}"/>
    <pc:docChg chg="custSel modSld modSection">
      <pc:chgData name="Sarasin, Elise" userId="051ede2b-3008-44c0-bb19-c9bb04b8c5c9" providerId="ADAL" clId="{11CB16B3-0E81-43DC-B70A-E3437BD56B63}" dt="2023-10-25T16:14:15.352" v="180" actId="20577"/>
      <pc:docMkLst>
        <pc:docMk/>
      </pc:docMkLst>
      <pc:sldChg chg="modSp mod">
        <pc:chgData name="Sarasin, Elise" userId="051ede2b-3008-44c0-bb19-c9bb04b8c5c9" providerId="ADAL" clId="{11CB16B3-0E81-43DC-B70A-E3437BD56B63}" dt="2023-10-25T16:08:44.986" v="17" actId="20577"/>
        <pc:sldMkLst>
          <pc:docMk/>
          <pc:sldMk cId="707342084" sldId="335"/>
        </pc:sldMkLst>
      </pc:sldChg>
      <pc:sldChg chg="modSp mod">
        <pc:chgData name="Sarasin, Elise" userId="051ede2b-3008-44c0-bb19-c9bb04b8c5c9" providerId="ADAL" clId="{11CB16B3-0E81-43DC-B70A-E3437BD56B63}" dt="2023-10-25T16:09:22.713" v="27" actId="20577"/>
        <pc:sldMkLst>
          <pc:docMk/>
          <pc:sldMk cId="3732495916" sldId="338"/>
        </pc:sldMkLst>
      </pc:sldChg>
      <pc:sldChg chg="addSp delSp modSp mod delAnim modAnim">
        <pc:chgData name="Sarasin, Elise" userId="051ede2b-3008-44c0-bb19-c9bb04b8c5c9" providerId="ADAL" clId="{11CB16B3-0E81-43DC-B70A-E3437BD56B63}" dt="2023-10-25T16:13:51.415" v="160"/>
        <pc:sldMkLst>
          <pc:docMk/>
          <pc:sldMk cId="2534278253" sldId="773"/>
        </pc:sldMkLst>
      </pc:sldChg>
      <pc:sldChg chg="modSp mod">
        <pc:chgData name="Sarasin, Elise" userId="051ede2b-3008-44c0-bb19-c9bb04b8c5c9" providerId="ADAL" clId="{11CB16B3-0E81-43DC-B70A-E3437BD56B63}" dt="2023-10-25T16:14:15.352" v="180" actId="20577"/>
        <pc:sldMkLst>
          <pc:docMk/>
          <pc:sldMk cId="2212180674" sldId="1527"/>
        </pc:sldMkLst>
      </pc:sldChg>
      <pc:sldChg chg="modSp mod">
        <pc:chgData name="Sarasin, Elise" userId="051ede2b-3008-44c0-bb19-c9bb04b8c5c9" providerId="ADAL" clId="{11CB16B3-0E81-43DC-B70A-E3437BD56B63}" dt="2023-10-25T16:09:45.956" v="29"/>
        <pc:sldMkLst>
          <pc:docMk/>
          <pc:sldMk cId="2843871403" sldId="1615"/>
        </pc:sldMkLst>
      </pc:sldChg>
      <pc:sldChg chg="modSp mod">
        <pc:chgData name="Sarasin, Elise" userId="051ede2b-3008-44c0-bb19-c9bb04b8c5c9" providerId="ADAL" clId="{11CB16B3-0E81-43DC-B70A-E3437BD56B63}" dt="2023-10-25T16:09:52.799" v="32" actId="113"/>
        <pc:sldMkLst>
          <pc:docMk/>
          <pc:sldMk cId="3672816631" sldId="1616"/>
        </pc:sldMkLst>
      </pc:sldChg>
      <pc:sldChg chg="modSp mod">
        <pc:chgData name="Sarasin, Elise" userId="051ede2b-3008-44c0-bb19-c9bb04b8c5c9" providerId="ADAL" clId="{11CB16B3-0E81-43DC-B70A-E3437BD56B63}" dt="2023-10-25T16:11:13.671" v="88"/>
        <pc:sldMkLst>
          <pc:docMk/>
          <pc:sldMk cId="3880880712" sldId="1617"/>
        </pc:sldMkLst>
      </pc:sldChg>
      <pc:sldChg chg="modSp mod">
        <pc:chgData name="Sarasin, Elise" userId="051ede2b-3008-44c0-bb19-c9bb04b8c5c9" providerId="ADAL" clId="{11CB16B3-0E81-43DC-B70A-E3437BD56B63}" dt="2023-10-25T16:13:00.705" v="155" actId="20577"/>
        <pc:sldMkLst>
          <pc:docMk/>
          <pc:sldMk cId="4147840331" sldId="1653"/>
        </pc:sldMkLst>
      </pc:sldChg>
      <pc:sldChg chg="addSp delSp modSp mod">
        <pc:chgData name="Sarasin, Elise" userId="051ede2b-3008-44c0-bb19-c9bb04b8c5c9" providerId="ADAL" clId="{11CB16B3-0E81-43DC-B70A-E3437BD56B63}" dt="2023-10-25T16:12:31.360" v="107" actId="1076"/>
        <pc:sldMkLst>
          <pc:docMk/>
          <pc:sldMk cId="2273849122" sldId="1660"/>
        </pc:sldMkLst>
      </pc:sldChg>
      <pc:sldChg chg="modSp mod">
        <pc:chgData name="Sarasin, Elise" userId="051ede2b-3008-44c0-bb19-c9bb04b8c5c9" providerId="ADAL" clId="{11CB16B3-0E81-43DC-B70A-E3437BD56B63}" dt="2023-10-25T16:12:39.621" v="123" actId="20577"/>
        <pc:sldMkLst>
          <pc:docMk/>
          <pc:sldMk cId="1404812296" sldId="1732"/>
        </pc:sldMkLst>
      </pc:sldChg>
      <pc:sldChg chg="addSp modSp mod">
        <pc:chgData name="Sarasin, Elise" userId="051ede2b-3008-44c0-bb19-c9bb04b8c5c9" providerId="ADAL" clId="{11CB16B3-0E81-43DC-B70A-E3437BD56B63}" dt="2023-10-25T16:11:39.250" v="93" actId="167"/>
        <pc:sldMkLst>
          <pc:docMk/>
          <pc:sldMk cId="4002329336" sldId="1846"/>
        </pc:sldMkLst>
      </pc:sldChg>
      <pc:sldChg chg="addSp delSp modSp">
        <pc:chgData name="Sarasin, Elise" userId="051ede2b-3008-44c0-bb19-c9bb04b8c5c9" providerId="ADAL" clId="{11CB16B3-0E81-43DC-B70A-E3437BD56B63}" dt="2023-10-25T16:12:01.330" v="102"/>
        <pc:sldMkLst>
          <pc:docMk/>
          <pc:sldMk cId="4011320473" sldId="1851"/>
        </pc:sldMkLst>
      </pc:sldChg>
      <pc:sldChg chg="modSp mod">
        <pc:chgData name="Sarasin, Elise" userId="051ede2b-3008-44c0-bb19-c9bb04b8c5c9" providerId="ADAL" clId="{11CB16B3-0E81-43DC-B70A-E3437BD56B63}" dt="2023-10-25T16:10:52.182" v="67" actId="1076"/>
        <pc:sldMkLst>
          <pc:docMk/>
          <pc:sldMk cId="1629108054" sldId="1858"/>
        </pc:sldMkLst>
      </pc:sldChg>
      <pc:sldChg chg="modSp mod">
        <pc:chgData name="Sarasin, Elise" userId="051ede2b-3008-44c0-bb19-c9bb04b8c5c9" providerId="ADAL" clId="{11CB16B3-0E81-43DC-B70A-E3437BD56B63}" dt="2023-10-25T16:11:05.870" v="87" actId="20577"/>
        <pc:sldMkLst>
          <pc:docMk/>
          <pc:sldMk cId="1115681965" sldId="1864"/>
        </pc:sldMkLst>
      </pc:sldChg>
      <pc:sldChg chg="modSp mod">
        <pc:chgData name="Sarasin, Elise" userId="051ede2b-3008-44c0-bb19-c9bb04b8c5c9" providerId="ADAL" clId="{11CB16B3-0E81-43DC-B70A-E3437BD56B63}" dt="2023-10-25T16:10:36.208" v="49" actId="20577"/>
        <pc:sldMkLst>
          <pc:docMk/>
          <pc:sldMk cId="360067544" sldId="1866"/>
        </pc:sldMkLst>
      </pc:sldChg>
      <pc:sldChg chg="modSp mod">
        <pc:chgData name="Sarasin, Elise" userId="051ede2b-3008-44c0-bb19-c9bb04b8c5c9" providerId="ADAL" clId="{11CB16B3-0E81-43DC-B70A-E3437BD56B63}" dt="2023-10-25T16:10:43.527" v="65" actId="20577"/>
        <pc:sldMkLst>
          <pc:docMk/>
          <pc:sldMk cId="609085018" sldId="1867"/>
        </pc:sldMkLst>
      </pc:sldChg>
      <pc:sldChg chg="addSp delSp modSp mod">
        <pc:chgData name="Sarasin, Elise" userId="051ede2b-3008-44c0-bb19-c9bb04b8c5c9" providerId="ADAL" clId="{11CB16B3-0E81-43DC-B70A-E3437BD56B63}" dt="2023-10-25T16:11:49.658" v="96" actId="1076"/>
        <pc:sldMkLst>
          <pc:docMk/>
          <pc:sldMk cId="708196216" sldId="1868"/>
        </pc:sldMkLst>
      </pc:sldChg>
      <pc:sldChg chg="addSp delSp modSp">
        <pc:chgData name="Sarasin, Elise" userId="051ede2b-3008-44c0-bb19-c9bb04b8c5c9" providerId="ADAL" clId="{11CB16B3-0E81-43DC-B70A-E3437BD56B63}" dt="2023-10-25T16:11:55.184" v="98"/>
        <pc:sldMkLst>
          <pc:docMk/>
          <pc:sldMk cId="2444235974" sldId="1869"/>
        </pc:sldMkLst>
      </pc:sldChg>
      <pc:sldChg chg="addSp delSp modSp">
        <pc:chgData name="Sarasin, Elise" userId="051ede2b-3008-44c0-bb19-c9bb04b8c5c9" providerId="ADAL" clId="{11CB16B3-0E81-43DC-B70A-E3437BD56B63}" dt="2023-10-25T16:11:58.321" v="100"/>
        <pc:sldMkLst>
          <pc:docMk/>
          <pc:sldMk cId="2018251828" sldId="1870"/>
        </pc:sldMkLst>
      </pc:sldChg>
      <pc:sldChg chg="addSp modSp">
        <pc:chgData name="Sarasin, Elise" userId="051ede2b-3008-44c0-bb19-c9bb04b8c5c9" providerId="ADAL" clId="{11CB16B3-0E81-43DC-B70A-E3437BD56B63}" dt="2023-10-25T16:12:04.051" v="103"/>
        <pc:sldMkLst>
          <pc:docMk/>
          <pc:sldMk cId="2807691339" sldId="1872"/>
        </pc:sldMkLst>
      </pc:sldChg>
      <pc:sldChg chg="modSp mod">
        <pc:chgData name="Sarasin, Elise" userId="051ede2b-3008-44c0-bb19-c9bb04b8c5c9" providerId="ADAL" clId="{11CB16B3-0E81-43DC-B70A-E3437BD56B63}" dt="2023-10-25T16:09:31.995" v="28" actId="208"/>
        <pc:sldMkLst>
          <pc:docMk/>
          <pc:sldMk cId="2712748741" sldId="1882"/>
        </pc:sldMkLst>
      </pc:sldChg>
    </pc:docChg>
  </pc:docChgLst>
  <pc:docChgLst>
    <pc:chgData name="Lane, Kathleen" userId="d8586a00-d571-4eeb-bfc3-f42bf250439e" providerId="ADAL" clId="{5CE5F1B2-BC62-48BA-9B73-3E5D4CE4EC7D}"/>
    <pc:docChg chg="custSel modSld">
      <pc:chgData name="Lane, Kathleen" userId="d8586a00-d571-4eeb-bfc3-f42bf250439e" providerId="ADAL" clId="{5CE5F1B2-BC62-48BA-9B73-3E5D4CE4EC7D}" dt="2024-10-30T18:24:16.546" v="93" actId="729"/>
      <pc:docMkLst>
        <pc:docMk/>
      </pc:docMkLst>
      <pc:sldChg chg="mod modShow">
        <pc:chgData name="Lane, Kathleen" userId="d8586a00-d571-4eeb-bfc3-f42bf250439e" providerId="ADAL" clId="{5CE5F1B2-BC62-48BA-9B73-3E5D4CE4EC7D}" dt="2024-10-30T18:24:16.546" v="93" actId="729"/>
        <pc:sldMkLst>
          <pc:docMk/>
          <pc:sldMk cId="2150643316" sldId="1306"/>
        </pc:sldMkLst>
      </pc:sldChg>
      <pc:sldChg chg="modSp mod">
        <pc:chgData name="Lane, Kathleen" userId="d8586a00-d571-4eeb-bfc3-f42bf250439e" providerId="ADAL" clId="{5CE5F1B2-BC62-48BA-9B73-3E5D4CE4EC7D}" dt="2024-10-30T18:22:37.599" v="92" actId="20577"/>
        <pc:sldMkLst>
          <pc:docMk/>
          <pc:sldMk cId="3899229028" sldId="1958"/>
        </pc:sldMkLst>
      </pc:sldChg>
    </pc:docChg>
  </pc:docChgLst>
  <pc:docChgLst>
    <pc:chgData name="Lane, Kathleen" userId="d8586a00-d571-4eeb-bfc3-f42bf250439e" providerId="ADAL" clId="{C3837546-D4BA-4451-93DE-9449A0F408E7}"/>
    <pc:docChg chg="addSld delSld modSld modSection">
      <pc:chgData name="Lane, Kathleen" userId="d8586a00-d571-4eeb-bfc3-f42bf250439e" providerId="ADAL" clId="{C3837546-D4BA-4451-93DE-9449A0F408E7}" dt="2023-09-28T22:09:29.008" v="1"/>
      <pc:docMkLst>
        <pc:docMk/>
      </pc:docMkLst>
      <pc:sldChg chg="del">
        <pc:chgData name="Lane, Kathleen" userId="d8586a00-d571-4eeb-bfc3-f42bf250439e" providerId="ADAL" clId="{C3837546-D4BA-4451-93DE-9449A0F408E7}" dt="2023-09-28T22:09:23.534" v="0" actId="2696"/>
        <pc:sldMkLst>
          <pc:docMk/>
          <pc:sldMk cId="3227818710" sldId="1886"/>
        </pc:sldMkLst>
      </pc:sldChg>
      <pc:sldChg chg="add">
        <pc:chgData name="Lane, Kathleen" userId="d8586a00-d571-4eeb-bfc3-f42bf250439e" providerId="ADAL" clId="{C3837546-D4BA-4451-93DE-9449A0F408E7}" dt="2023-09-28T22:09:29.008" v="1"/>
        <pc:sldMkLst>
          <pc:docMk/>
          <pc:sldMk cId="3888402234" sldId="1886"/>
        </pc:sldMkLst>
      </pc:sldChg>
      <pc:sldChg chg="del">
        <pc:chgData name="Lane, Kathleen" userId="d8586a00-d571-4eeb-bfc3-f42bf250439e" providerId="ADAL" clId="{C3837546-D4BA-4451-93DE-9449A0F408E7}" dt="2023-09-28T22:09:23.534" v="0" actId="2696"/>
        <pc:sldMkLst>
          <pc:docMk/>
          <pc:sldMk cId="256740192" sldId="1887"/>
        </pc:sldMkLst>
      </pc:sldChg>
      <pc:sldChg chg="add">
        <pc:chgData name="Lane, Kathleen" userId="d8586a00-d571-4eeb-bfc3-f42bf250439e" providerId="ADAL" clId="{C3837546-D4BA-4451-93DE-9449A0F408E7}" dt="2023-09-28T22:09:29.008" v="1"/>
        <pc:sldMkLst>
          <pc:docMk/>
          <pc:sldMk cId="1615905961" sldId="1887"/>
        </pc:sldMkLst>
      </pc:sldChg>
      <pc:sldChg chg="del">
        <pc:chgData name="Lane, Kathleen" userId="d8586a00-d571-4eeb-bfc3-f42bf250439e" providerId="ADAL" clId="{C3837546-D4BA-4451-93DE-9449A0F408E7}" dt="2023-09-28T22:09:23.534" v="0" actId="2696"/>
        <pc:sldMkLst>
          <pc:docMk/>
          <pc:sldMk cId="451462575" sldId="1888"/>
        </pc:sldMkLst>
      </pc:sldChg>
      <pc:sldChg chg="add">
        <pc:chgData name="Lane, Kathleen" userId="d8586a00-d571-4eeb-bfc3-f42bf250439e" providerId="ADAL" clId="{C3837546-D4BA-4451-93DE-9449A0F408E7}" dt="2023-09-28T22:09:29.008" v="1"/>
        <pc:sldMkLst>
          <pc:docMk/>
          <pc:sldMk cId="3143328542" sldId="1888"/>
        </pc:sldMkLst>
      </pc:sldChg>
    </pc:docChg>
  </pc:docChgLst>
  <pc:docChgLst>
    <pc:chgData name="Aschliman, Matthew Bruce" userId="S::m917a943@home.ku.edu::78939591-ff4f-42c9-a700-bf6eb436bfa5" providerId="AD" clId="Web-{8DDB2C9B-481E-1745-98D2-C27D8F02A093}"/>
    <pc:docChg chg="modSld">
      <pc:chgData name="Aschliman, Matthew Bruce" userId="S::m917a943@home.ku.edu::78939591-ff4f-42c9-a700-bf6eb436bfa5" providerId="AD" clId="Web-{8DDB2C9B-481E-1745-98D2-C27D8F02A093}" dt="2025-08-25T22:11:25.709" v="107"/>
      <pc:docMkLst>
        <pc:docMk/>
      </pc:docMkLst>
      <pc:sldChg chg="addSp delSp modSp addAnim delAnim modAnim">
        <pc:chgData name="Aschliman, Matthew Bruce" userId="S::m917a943@home.ku.edu::78939591-ff4f-42c9-a700-bf6eb436bfa5" providerId="AD" clId="Web-{8DDB2C9B-481E-1745-98D2-C27D8F02A093}" dt="2025-08-25T22:11:25.709" v="107"/>
        <pc:sldMkLst>
          <pc:docMk/>
          <pc:sldMk cId="3289670163" sldId="337"/>
        </pc:sldMkLst>
      </pc:sldChg>
      <pc:sldChg chg="addSp delSp modSp">
        <pc:chgData name="Aschliman, Matthew Bruce" userId="S::m917a943@home.ku.edu::78939591-ff4f-42c9-a700-bf6eb436bfa5" providerId="AD" clId="Web-{8DDB2C9B-481E-1745-98D2-C27D8F02A093}" dt="2025-08-25T22:09:47.443" v="105" actId="1076"/>
        <pc:sldMkLst>
          <pc:docMk/>
          <pc:sldMk cId="3732495916" sldId="338"/>
        </pc:sldMkLst>
      </pc:sldChg>
      <pc:sldChg chg="addSp delSp modSp">
        <pc:chgData name="Aschliman, Matthew Bruce" userId="S::m917a943@home.ku.edu::78939591-ff4f-42c9-a700-bf6eb436bfa5" providerId="AD" clId="Web-{8DDB2C9B-481E-1745-98D2-C27D8F02A093}" dt="2025-08-25T22:03:04.175" v="97"/>
        <pc:sldMkLst>
          <pc:docMk/>
          <pc:sldMk cId="2689645220" sldId="2031"/>
        </pc:sldMkLst>
      </pc:sldChg>
      <pc:sldChg chg="addSp modSp">
        <pc:chgData name="Aschliman, Matthew Bruce" userId="S::m917a943@home.ku.edu::78939591-ff4f-42c9-a700-bf6eb436bfa5" providerId="AD" clId="Web-{8DDB2C9B-481E-1745-98D2-C27D8F02A093}" dt="2025-08-25T21:50:33.779" v="79" actId="1076"/>
        <pc:sldMkLst>
          <pc:docMk/>
          <pc:sldMk cId="4003157239" sldId="2033"/>
        </pc:sldMkLst>
      </pc:sldChg>
      <pc:sldChg chg="modSp">
        <pc:chgData name="Aschliman, Matthew Bruce" userId="S::m917a943@home.ku.edu::78939591-ff4f-42c9-a700-bf6eb436bfa5" providerId="AD" clId="Web-{8DDB2C9B-481E-1745-98D2-C27D8F02A093}" dt="2025-08-25T18:36:15.727" v="42" actId="20577"/>
        <pc:sldMkLst>
          <pc:docMk/>
          <pc:sldMk cId="2480281579" sldId="2339"/>
        </pc:sldMkLst>
      </pc:sldChg>
    </pc:docChg>
  </pc:docChgLst>
  <pc:docChgLst>
    <pc:chgData name="Sarasin, Elise" userId="051ede2b-3008-44c0-bb19-c9bb04b8c5c9" providerId="ADAL" clId="{6D373D7E-D23A-FA4F-B643-579B7D53E96D}"/>
    <pc:docChg chg="modSection">
      <pc:chgData name="Sarasin, Elise" userId="051ede2b-3008-44c0-bb19-c9bb04b8c5c9" providerId="ADAL" clId="{6D373D7E-D23A-FA4F-B643-579B7D53E96D}" dt="2022-10-03T23:57:02.594" v="0" actId="17846"/>
      <pc:docMkLst>
        <pc:docMk/>
      </pc:docMkLst>
    </pc:docChg>
  </pc:docChgLst>
  <pc:docChgLst>
    <pc:chgData name="Wendy Oakes" userId="S::wendy.oakes_asu.edu#ext#@kansas.onmicrosoft.com::2e8a6244-b545-461d-a2d5-8205ea4c66f5" providerId="AD" clId="Web-{EDAB37AF-39B1-D81C-1310-7FBF57A9EBD9}"/>
    <pc:docChg chg="modSld">
      <pc:chgData name="Wendy Oakes" userId="S::wendy.oakes_asu.edu#ext#@kansas.onmicrosoft.com::2e8a6244-b545-461d-a2d5-8205ea4c66f5" providerId="AD" clId="Web-{EDAB37AF-39B1-D81C-1310-7FBF57A9EBD9}" dt="2023-09-13T16:25:41.053" v="5" actId="1076"/>
      <pc:docMkLst>
        <pc:docMk/>
      </pc:docMkLst>
      <pc:sldChg chg="modSp">
        <pc:chgData name="Wendy Oakes" userId="S::wendy.oakes_asu.edu#ext#@kansas.onmicrosoft.com::2e8a6244-b545-461d-a2d5-8205ea4c66f5" providerId="AD" clId="Web-{EDAB37AF-39B1-D81C-1310-7FBF57A9EBD9}" dt="2023-09-13T16:25:41.053" v="5" actId="1076"/>
        <pc:sldMkLst>
          <pc:docMk/>
          <pc:sldMk cId="1764742822" sldId="1652"/>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03B734-1D04-4320-A285-5192F3EEC9F0}" type="doc">
      <dgm:prSet loTypeId="urn:microsoft.com/office/officeart/2005/8/layout/process1" loCatId="process" qsTypeId="urn:microsoft.com/office/officeart/2005/8/quickstyle/simple1" qsCatId="simple" csTypeId="urn:microsoft.com/office/officeart/2005/8/colors/accent4_2" csCatId="accent4" phldr="1"/>
      <dgm:spPr/>
    </dgm:pt>
    <dgm:pt modelId="{6F819F30-BAF4-480D-980C-001674474E38}">
      <dgm:prSet phldrT="[Text]" custT="1"/>
      <dgm:spPr/>
      <dgm:t>
        <a:bodyPr/>
        <a:lstStyle/>
        <a:p>
          <a:r>
            <a:rPr lang="en-US" sz="2600"/>
            <a:t>Preparation </a:t>
          </a:r>
          <a:r>
            <a:rPr lang="en-US" sz="1800"/>
            <a:t>(interviews, individually review items)</a:t>
          </a:r>
          <a:endParaRPr lang="en-US" sz="2600"/>
        </a:p>
      </dgm:t>
    </dgm:pt>
    <dgm:pt modelId="{C1F3388F-5E1B-4D77-A03F-8B988E300D24}" type="parTrans" cxnId="{9083B481-08FE-40C9-B631-125C28239CD8}">
      <dgm:prSet/>
      <dgm:spPr/>
      <dgm:t>
        <a:bodyPr/>
        <a:lstStyle/>
        <a:p>
          <a:endParaRPr lang="en-US"/>
        </a:p>
      </dgm:t>
    </dgm:pt>
    <dgm:pt modelId="{FD6ED772-D5BA-40F9-8298-D5C90D9FA15A}" type="sibTrans" cxnId="{9083B481-08FE-40C9-B631-125C28239CD8}">
      <dgm:prSet/>
      <dgm:spPr/>
      <dgm:t>
        <a:bodyPr/>
        <a:lstStyle/>
        <a:p>
          <a:endParaRPr lang="en-US"/>
        </a:p>
      </dgm:t>
    </dgm:pt>
    <dgm:pt modelId="{5BA2030B-9728-4926-B676-F6F1A3C6DB88}">
      <dgm:prSet phldrT="[Text]"/>
      <dgm:spPr/>
      <dgm:t>
        <a:bodyPr/>
        <a:lstStyle/>
        <a:p>
          <a:r>
            <a:rPr lang="en-US"/>
            <a:t>Score TFI at Ci3T Leadership Team Meeting</a:t>
          </a:r>
        </a:p>
      </dgm:t>
    </dgm:pt>
    <dgm:pt modelId="{8BD247DE-1401-43B3-8489-BD3DFCDABA73}" type="parTrans" cxnId="{3E320981-6E72-47A4-842C-F0715F6AF653}">
      <dgm:prSet/>
      <dgm:spPr/>
      <dgm:t>
        <a:bodyPr/>
        <a:lstStyle/>
        <a:p>
          <a:endParaRPr lang="en-US"/>
        </a:p>
      </dgm:t>
    </dgm:pt>
    <dgm:pt modelId="{03EFDD0D-B565-4AF9-A4EE-FA8BB1099D29}" type="sibTrans" cxnId="{3E320981-6E72-47A4-842C-F0715F6AF653}">
      <dgm:prSet/>
      <dgm:spPr/>
      <dgm:t>
        <a:bodyPr/>
        <a:lstStyle/>
        <a:p>
          <a:endParaRPr lang="en-US"/>
        </a:p>
      </dgm:t>
    </dgm:pt>
    <dgm:pt modelId="{FB23E46C-4690-4397-86E7-3DEAD7062C9B}">
      <dgm:prSet phldrT="[Text]"/>
      <dgm:spPr/>
      <dgm:t>
        <a:bodyPr/>
        <a:lstStyle/>
        <a:p>
          <a:r>
            <a:rPr lang="en-US"/>
            <a:t>Share TFI Data </a:t>
          </a:r>
        </a:p>
      </dgm:t>
    </dgm:pt>
    <dgm:pt modelId="{F27CDDF9-FEF8-4AA7-9BE3-511F536400BE}" type="parTrans" cxnId="{F7568374-3C56-432E-908A-7BFEE1603128}">
      <dgm:prSet/>
      <dgm:spPr/>
      <dgm:t>
        <a:bodyPr/>
        <a:lstStyle/>
        <a:p>
          <a:endParaRPr lang="en-US"/>
        </a:p>
      </dgm:t>
    </dgm:pt>
    <dgm:pt modelId="{C10CFF5B-40EF-4978-92E5-C54B5F8B598A}" type="sibTrans" cxnId="{F7568374-3C56-432E-908A-7BFEE1603128}">
      <dgm:prSet/>
      <dgm:spPr/>
      <dgm:t>
        <a:bodyPr/>
        <a:lstStyle/>
        <a:p>
          <a:endParaRPr lang="en-US"/>
        </a:p>
      </dgm:t>
    </dgm:pt>
    <dgm:pt modelId="{CDF25219-D37C-46A1-AC71-472BF32C9156}" type="pres">
      <dgm:prSet presAssocID="{7403B734-1D04-4320-A285-5192F3EEC9F0}" presName="Name0" presStyleCnt="0">
        <dgm:presLayoutVars>
          <dgm:dir/>
          <dgm:resizeHandles val="exact"/>
        </dgm:presLayoutVars>
      </dgm:prSet>
      <dgm:spPr/>
    </dgm:pt>
    <dgm:pt modelId="{C6289B5D-D382-4576-9032-B8B777321B4D}" type="pres">
      <dgm:prSet presAssocID="{6F819F30-BAF4-480D-980C-001674474E38}" presName="node" presStyleLbl="node1" presStyleIdx="0" presStyleCnt="3">
        <dgm:presLayoutVars>
          <dgm:bulletEnabled val="1"/>
        </dgm:presLayoutVars>
      </dgm:prSet>
      <dgm:spPr/>
    </dgm:pt>
    <dgm:pt modelId="{340FBFD3-02A9-48D6-90E1-15F4B18F06F6}" type="pres">
      <dgm:prSet presAssocID="{FD6ED772-D5BA-40F9-8298-D5C90D9FA15A}" presName="sibTrans" presStyleLbl="sibTrans2D1" presStyleIdx="0" presStyleCnt="2"/>
      <dgm:spPr/>
    </dgm:pt>
    <dgm:pt modelId="{FDD18D46-BF77-494F-9D7C-6298D32F71BD}" type="pres">
      <dgm:prSet presAssocID="{FD6ED772-D5BA-40F9-8298-D5C90D9FA15A}" presName="connectorText" presStyleLbl="sibTrans2D1" presStyleIdx="0" presStyleCnt="2"/>
      <dgm:spPr/>
    </dgm:pt>
    <dgm:pt modelId="{4DA9991B-C950-41D7-BE1E-23618C9B2595}" type="pres">
      <dgm:prSet presAssocID="{5BA2030B-9728-4926-B676-F6F1A3C6DB88}" presName="node" presStyleLbl="node1" presStyleIdx="1" presStyleCnt="3">
        <dgm:presLayoutVars>
          <dgm:bulletEnabled val="1"/>
        </dgm:presLayoutVars>
      </dgm:prSet>
      <dgm:spPr/>
    </dgm:pt>
    <dgm:pt modelId="{C1261FCD-F1E4-46D1-87A2-A6D018B01DB2}" type="pres">
      <dgm:prSet presAssocID="{03EFDD0D-B565-4AF9-A4EE-FA8BB1099D29}" presName="sibTrans" presStyleLbl="sibTrans2D1" presStyleIdx="1" presStyleCnt="2"/>
      <dgm:spPr/>
    </dgm:pt>
    <dgm:pt modelId="{613F6E67-3C76-4703-867D-0CD0FE78D834}" type="pres">
      <dgm:prSet presAssocID="{03EFDD0D-B565-4AF9-A4EE-FA8BB1099D29}" presName="connectorText" presStyleLbl="sibTrans2D1" presStyleIdx="1" presStyleCnt="2"/>
      <dgm:spPr/>
    </dgm:pt>
    <dgm:pt modelId="{326FA05F-1095-42BA-A865-898A91C8701B}" type="pres">
      <dgm:prSet presAssocID="{FB23E46C-4690-4397-86E7-3DEAD7062C9B}" presName="node" presStyleLbl="node1" presStyleIdx="2" presStyleCnt="3">
        <dgm:presLayoutVars>
          <dgm:bulletEnabled val="1"/>
        </dgm:presLayoutVars>
      </dgm:prSet>
      <dgm:spPr/>
    </dgm:pt>
  </dgm:ptLst>
  <dgm:cxnLst>
    <dgm:cxn modelId="{30013420-B694-4833-9847-98CD6078C28F}" type="presOf" srcId="{03EFDD0D-B565-4AF9-A4EE-FA8BB1099D29}" destId="{C1261FCD-F1E4-46D1-87A2-A6D018B01DB2}" srcOrd="0" destOrd="0" presId="urn:microsoft.com/office/officeart/2005/8/layout/process1"/>
    <dgm:cxn modelId="{FFF6C45B-D81A-4F5C-8091-61DF74FB2FD2}" type="presOf" srcId="{6F819F30-BAF4-480D-980C-001674474E38}" destId="{C6289B5D-D382-4576-9032-B8B777321B4D}" srcOrd="0" destOrd="0" presId="urn:microsoft.com/office/officeart/2005/8/layout/process1"/>
    <dgm:cxn modelId="{7C1EC147-1571-4A69-B525-65A44E9B1832}" type="presOf" srcId="{03EFDD0D-B565-4AF9-A4EE-FA8BB1099D29}" destId="{613F6E67-3C76-4703-867D-0CD0FE78D834}" srcOrd="1" destOrd="0" presId="urn:microsoft.com/office/officeart/2005/8/layout/process1"/>
    <dgm:cxn modelId="{8248C351-A1C7-4918-94F2-BE095FF6D8D3}" type="presOf" srcId="{7403B734-1D04-4320-A285-5192F3EEC9F0}" destId="{CDF25219-D37C-46A1-AC71-472BF32C9156}" srcOrd="0" destOrd="0" presId="urn:microsoft.com/office/officeart/2005/8/layout/process1"/>
    <dgm:cxn modelId="{F7568374-3C56-432E-908A-7BFEE1603128}" srcId="{7403B734-1D04-4320-A285-5192F3EEC9F0}" destId="{FB23E46C-4690-4397-86E7-3DEAD7062C9B}" srcOrd="2" destOrd="0" parTransId="{F27CDDF9-FEF8-4AA7-9BE3-511F536400BE}" sibTransId="{C10CFF5B-40EF-4978-92E5-C54B5F8B598A}"/>
    <dgm:cxn modelId="{3E320981-6E72-47A4-842C-F0715F6AF653}" srcId="{7403B734-1D04-4320-A285-5192F3EEC9F0}" destId="{5BA2030B-9728-4926-B676-F6F1A3C6DB88}" srcOrd="1" destOrd="0" parTransId="{8BD247DE-1401-43B3-8489-BD3DFCDABA73}" sibTransId="{03EFDD0D-B565-4AF9-A4EE-FA8BB1099D29}"/>
    <dgm:cxn modelId="{9083B481-08FE-40C9-B631-125C28239CD8}" srcId="{7403B734-1D04-4320-A285-5192F3EEC9F0}" destId="{6F819F30-BAF4-480D-980C-001674474E38}" srcOrd="0" destOrd="0" parTransId="{C1F3388F-5E1B-4D77-A03F-8B988E300D24}" sibTransId="{FD6ED772-D5BA-40F9-8298-D5C90D9FA15A}"/>
    <dgm:cxn modelId="{47F7A8A3-540A-4EFA-BE05-E3B7034CCD00}" type="presOf" srcId="{5BA2030B-9728-4926-B676-F6F1A3C6DB88}" destId="{4DA9991B-C950-41D7-BE1E-23618C9B2595}" srcOrd="0" destOrd="0" presId="urn:microsoft.com/office/officeart/2005/8/layout/process1"/>
    <dgm:cxn modelId="{881299B0-456D-4C75-B9B4-8132340FE671}" type="presOf" srcId="{FD6ED772-D5BA-40F9-8298-D5C90D9FA15A}" destId="{340FBFD3-02A9-48D6-90E1-15F4B18F06F6}" srcOrd="0" destOrd="0" presId="urn:microsoft.com/office/officeart/2005/8/layout/process1"/>
    <dgm:cxn modelId="{5C4B6EB6-DC36-44B2-B060-1D4EA336E65A}" type="presOf" srcId="{FB23E46C-4690-4397-86E7-3DEAD7062C9B}" destId="{326FA05F-1095-42BA-A865-898A91C8701B}" srcOrd="0" destOrd="0" presId="urn:microsoft.com/office/officeart/2005/8/layout/process1"/>
    <dgm:cxn modelId="{01E9CCF2-AB47-4887-B9E9-F4AA1AA30F3C}" type="presOf" srcId="{FD6ED772-D5BA-40F9-8298-D5C90D9FA15A}" destId="{FDD18D46-BF77-494F-9D7C-6298D32F71BD}" srcOrd="1" destOrd="0" presId="urn:microsoft.com/office/officeart/2005/8/layout/process1"/>
    <dgm:cxn modelId="{198608C4-ECB7-4F2F-9C7B-0B445BD8ADE4}" type="presParOf" srcId="{CDF25219-D37C-46A1-AC71-472BF32C9156}" destId="{C6289B5D-D382-4576-9032-B8B777321B4D}" srcOrd="0" destOrd="0" presId="urn:microsoft.com/office/officeart/2005/8/layout/process1"/>
    <dgm:cxn modelId="{87FEDDA8-B2B1-405A-A74B-649B0F1222B2}" type="presParOf" srcId="{CDF25219-D37C-46A1-AC71-472BF32C9156}" destId="{340FBFD3-02A9-48D6-90E1-15F4B18F06F6}" srcOrd="1" destOrd="0" presId="urn:microsoft.com/office/officeart/2005/8/layout/process1"/>
    <dgm:cxn modelId="{F1F0A308-B25A-40CA-A563-4793D8818275}" type="presParOf" srcId="{340FBFD3-02A9-48D6-90E1-15F4B18F06F6}" destId="{FDD18D46-BF77-494F-9D7C-6298D32F71BD}" srcOrd="0" destOrd="0" presId="urn:microsoft.com/office/officeart/2005/8/layout/process1"/>
    <dgm:cxn modelId="{D586A55F-E5E9-4899-8245-DE4457F907F2}" type="presParOf" srcId="{CDF25219-D37C-46A1-AC71-472BF32C9156}" destId="{4DA9991B-C950-41D7-BE1E-23618C9B2595}" srcOrd="2" destOrd="0" presId="urn:microsoft.com/office/officeart/2005/8/layout/process1"/>
    <dgm:cxn modelId="{7E02A0DD-3274-45E1-BBDB-6A96FDFBA3AE}" type="presParOf" srcId="{CDF25219-D37C-46A1-AC71-472BF32C9156}" destId="{C1261FCD-F1E4-46D1-87A2-A6D018B01DB2}" srcOrd="3" destOrd="0" presId="urn:microsoft.com/office/officeart/2005/8/layout/process1"/>
    <dgm:cxn modelId="{7CD3444A-FF20-452D-A316-0ECC7B6A0650}" type="presParOf" srcId="{C1261FCD-F1E4-46D1-87A2-A6D018B01DB2}" destId="{613F6E67-3C76-4703-867D-0CD0FE78D834}" srcOrd="0" destOrd="0" presId="urn:microsoft.com/office/officeart/2005/8/layout/process1"/>
    <dgm:cxn modelId="{B3FEAB90-154C-4768-BDF9-8EC94E74CBED}" type="presParOf" srcId="{CDF25219-D37C-46A1-AC71-472BF32C9156}" destId="{326FA05F-1095-42BA-A865-898A91C8701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89B5D-D382-4576-9032-B8B777321B4D}">
      <dsp:nvSpPr>
        <dsp:cNvPr id="0" name=""/>
        <dsp:cNvSpPr/>
      </dsp:nvSpPr>
      <dsp:spPr>
        <a:xfrm>
          <a:off x="9614" y="1106074"/>
          <a:ext cx="2873715" cy="17242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Preparation </a:t>
          </a:r>
          <a:r>
            <a:rPr lang="en-US" sz="1800" kern="1200"/>
            <a:t>(interviews, individually review items)</a:t>
          </a:r>
          <a:endParaRPr lang="en-US" sz="2600" kern="1200"/>
        </a:p>
      </dsp:txBody>
      <dsp:txXfrm>
        <a:off x="60115" y="1156575"/>
        <a:ext cx="2772713" cy="1623227"/>
      </dsp:txXfrm>
    </dsp:sp>
    <dsp:sp modelId="{340FBFD3-02A9-48D6-90E1-15F4B18F06F6}">
      <dsp:nvSpPr>
        <dsp:cNvPr id="0" name=""/>
        <dsp:cNvSpPr/>
      </dsp:nvSpPr>
      <dsp:spPr>
        <a:xfrm>
          <a:off x="3170701" y="1611848"/>
          <a:ext cx="609227" cy="71268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170701" y="1754384"/>
        <a:ext cx="426459" cy="427609"/>
      </dsp:txXfrm>
    </dsp:sp>
    <dsp:sp modelId="{4DA9991B-C950-41D7-BE1E-23618C9B2595}">
      <dsp:nvSpPr>
        <dsp:cNvPr id="0" name=""/>
        <dsp:cNvSpPr/>
      </dsp:nvSpPr>
      <dsp:spPr>
        <a:xfrm>
          <a:off x="4032815" y="1106074"/>
          <a:ext cx="2873715" cy="17242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Score TFI at Ci3T Leadership Team Meeting</a:t>
          </a:r>
        </a:p>
      </dsp:txBody>
      <dsp:txXfrm>
        <a:off x="4083316" y="1156575"/>
        <a:ext cx="2772713" cy="1623227"/>
      </dsp:txXfrm>
    </dsp:sp>
    <dsp:sp modelId="{C1261FCD-F1E4-46D1-87A2-A6D018B01DB2}">
      <dsp:nvSpPr>
        <dsp:cNvPr id="0" name=""/>
        <dsp:cNvSpPr/>
      </dsp:nvSpPr>
      <dsp:spPr>
        <a:xfrm>
          <a:off x="7193902" y="1611848"/>
          <a:ext cx="609227" cy="712681"/>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193902" y="1754384"/>
        <a:ext cx="426459" cy="427609"/>
      </dsp:txXfrm>
    </dsp:sp>
    <dsp:sp modelId="{326FA05F-1095-42BA-A865-898A91C8701B}">
      <dsp:nvSpPr>
        <dsp:cNvPr id="0" name=""/>
        <dsp:cNvSpPr/>
      </dsp:nvSpPr>
      <dsp:spPr>
        <a:xfrm>
          <a:off x="8056017" y="1106074"/>
          <a:ext cx="2873715" cy="172422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Share TFI Data </a:t>
          </a:r>
        </a:p>
      </dsp:txBody>
      <dsp:txXfrm>
        <a:off x="8106518" y="1156575"/>
        <a:ext cx="2772713" cy="16232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992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Note- scoring now ranges from 0-4</a:t>
            </a:r>
          </a:p>
        </p:txBody>
      </p:sp>
      <p:sp>
        <p:nvSpPr>
          <p:cNvPr id="4" name="Slide Number Placeholder 3"/>
          <p:cNvSpPr>
            <a:spLocks noGrp="1"/>
          </p:cNvSpPr>
          <p:nvPr>
            <p:ph type="sldNum" sz="quarter" idx="5"/>
          </p:nvPr>
        </p:nvSpPr>
        <p:spPr/>
        <p:txBody>
          <a:bodyPr/>
          <a:lstStyle/>
          <a:p>
            <a:fld id="{58D11C9F-81FA-4052-9B37-1EF4A4EF7E85}" type="slidenum">
              <a:rPr lang="en-US" smtClean="0"/>
              <a:t>21</a:t>
            </a:fld>
            <a:endParaRPr lang="en-US"/>
          </a:p>
        </p:txBody>
      </p:sp>
    </p:spTree>
    <p:extLst>
      <p:ext uri="{BB962C8B-B14F-4D97-AF65-F5344CB8AC3E}">
        <p14:creationId xmlns:p14="http://schemas.microsoft.com/office/powerpoint/2010/main" val="396177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Interview ~10% of staff</a:t>
            </a:r>
          </a:p>
          <a:p>
            <a:pPr marL="171450" indent="-171450">
              <a:buFont typeface="Arial" panose="020B0604020202020204" pitchFamily="34" charset="0"/>
              <a:buChar char="•"/>
            </a:pPr>
            <a:r>
              <a:rPr lang="en-US"/>
              <a:t>Note – new questions AND explicit connections to TFI items</a:t>
            </a:r>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240598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Interview ~10% of students. Consider opportunities to divvy this up amongst multiple staff members and natural opportunities to interact with students (e.g., during arrival/dismissal)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Note – new questions AND explicit connections to TFI items</a:t>
            </a:r>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26658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Remember – you will need to conduct student and staff interviews </a:t>
            </a:r>
            <a:r>
              <a:rPr lang="en-US" i="1"/>
              <a:t>prior</a:t>
            </a:r>
            <a:r>
              <a:rPr lang="en-US"/>
              <a:t> to meeting as 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Identify time during an upcoming Ci3T Leadership Team Meeting to complete the Tiered Fidelity Inventory (TFI)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Ci3T Leadership Team members individually score the TFI </a:t>
            </a:r>
            <a:r>
              <a:rPr lang="en-US" i="1"/>
              <a:t>before</a:t>
            </a:r>
            <a:r>
              <a:rPr lang="en-US"/>
              <a:t> the meeting. During the meeting- read each item, everyone holds up fingers to reflect their score, quickly reach consensus OR make note of item to review later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24</a:t>
            </a:fld>
            <a:endParaRPr lang="en-US"/>
          </a:p>
        </p:txBody>
      </p:sp>
    </p:spTree>
    <p:extLst>
      <p:ext uri="{BB962C8B-B14F-4D97-AF65-F5344CB8AC3E}">
        <p14:creationId xmlns:p14="http://schemas.microsoft.com/office/powerpoint/2010/main" val="2876466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27</a:t>
            </a:fld>
            <a:endParaRPr lang="en-US"/>
          </a:p>
        </p:txBody>
      </p:sp>
    </p:spTree>
    <p:extLst>
      <p:ext uri="{BB962C8B-B14F-4D97-AF65-F5344CB8AC3E}">
        <p14:creationId xmlns:p14="http://schemas.microsoft.com/office/powerpoint/2010/main" val="1502033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BB66-2FC8-885D-1E1A-58DB22C4A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B4222-F030-CE77-E4EE-483C409FF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20DB5-7430-88F0-B654-5237CD8382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DDB302-690D-1C33-DE9B-7F0F3A9884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762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72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36</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43</a:t>
            </a:fld>
            <a:endParaRPr lang="en-US"/>
          </a:p>
        </p:txBody>
      </p:sp>
    </p:spTree>
    <p:extLst>
      <p:ext uri="{BB962C8B-B14F-4D97-AF65-F5344CB8AC3E}">
        <p14:creationId xmlns:p14="http://schemas.microsoft.com/office/powerpoint/2010/main" val="3445723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C21B-EFD2-7A5E-4AA2-99C8B695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EA8C-37BB-F153-78AE-661B637EB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876A-94EB-63E2-EB39-4F0FE57555BA}"/>
              </a:ext>
            </a:extLst>
          </p:cNvPr>
          <p:cNvSpPr>
            <a:spLocks noGrp="1"/>
          </p:cNvSpPr>
          <p:nvPr>
            <p:ph type="body" idx="1"/>
          </p:nvPr>
        </p:nvSpPr>
        <p:spPr/>
        <p:txBody>
          <a:bodyPr/>
          <a:lstStyle/>
          <a:p>
            <a:r>
              <a:rPr lang="en-US"/>
              <a:t>20 min timer</a:t>
            </a:r>
          </a:p>
        </p:txBody>
      </p:sp>
      <p:sp>
        <p:nvSpPr>
          <p:cNvPr id="4" name="Slide Number Placeholder 3">
            <a:extLst>
              <a:ext uri="{FF2B5EF4-FFF2-40B4-BE49-F238E27FC236}">
                <a16:creationId xmlns:a16="http://schemas.microsoft.com/office/drawing/2014/main" id="{1CA2039F-429E-5DC3-1280-82FA1C2CF044}"/>
              </a:ext>
            </a:extLst>
          </p:cNvPr>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69213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53</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video 01:24</a:t>
            </a:r>
          </a:p>
          <a:p>
            <a:r>
              <a:rPr lang="en-US"/>
              <a:t>https://youtu.be/vNypqs6YVjA</a:t>
            </a:r>
          </a:p>
        </p:txBody>
      </p:sp>
      <p:sp>
        <p:nvSpPr>
          <p:cNvPr id="4" name="Slide Number Placeholder 3"/>
          <p:cNvSpPr>
            <a:spLocks noGrp="1"/>
          </p:cNvSpPr>
          <p:nvPr>
            <p:ph type="sldNum" sz="quarter" idx="5"/>
          </p:nvPr>
        </p:nvSpPr>
        <p:spPr/>
        <p:txBody>
          <a:bodyPr/>
          <a:lstStyle/>
          <a:p>
            <a:fld id="{FCBDACA8-45AF-461A-9F93-73E959B08D0A}" type="slidenum">
              <a:rPr lang="en-US" smtClean="0"/>
              <a:t>57</a:t>
            </a:fld>
            <a:endParaRPr lang="en-US"/>
          </a:p>
        </p:txBody>
      </p:sp>
    </p:spTree>
    <p:extLst>
      <p:ext uri="{BB962C8B-B14F-4D97-AF65-F5344CB8AC3E}">
        <p14:creationId xmlns:p14="http://schemas.microsoft.com/office/powerpoint/2010/main" val="2030201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267099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710B-C7D9-3A77-EC56-7F2995D45B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8046D-3A2E-2E01-29ED-88FA915EC9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2FED0-4D52-AB19-544D-6D014B6C7D0A}"/>
              </a:ext>
            </a:extLst>
          </p:cNvPr>
          <p:cNvSpPr>
            <a:spLocks noGrp="1"/>
          </p:cNvSpPr>
          <p:nvPr>
            <p:ph type="body" idx="1"/>
          </p:nvPr>
        </p:nvSpPr>
        <p:spPr/>
        <p:txBody>
          <a:bodyPr/>
          <a:lstStyle/>
          <a:p>
            <a:r>
              <a:rPr lang="en-US"/>
              <a:t>15 min timer</a:t>
            </a:r>
          </a:p>
        </p:txBody>
      </p:sp>
      <p:sp>
        <p:nvSpPr>
          <p:cNvPr id="4" name="Slide Number Placeholder 3">
            <a:extLst>
              <a:ext uri="{FF2B5EF4-FFF2-40B4-BE49-F238E27FC236}">
                <a16:creationId xmlns:a16="http://schemas.microsoft.com/office/drawing/2014/main" id="{9643FE5F-FD4C-873A-4B18-203C38E6C8F2}"/>
              </a:ext>
            </a:extLst>
          </p:cNvPr>
          <p:cNvSpPr>
            <a:spLocks noGrp="1"/>
          </p:cNvSpPr>
          <p:nvPr>
            <p:ph type="sldNum" sz="quarter" idx="5"/>
          </p:nvPr>
        </p:nvSpPr>
        <p:spPr/>
        <p:txBody>
          <a:bodyPr/>
          <a:lstStyle/>
          <a:p>
            <a:fld id="{58D11C9F-81FA-4052-9B37-1EF4A4EF7E85}" type="slidenum">
              <a:rPr lang="en-US" smtClean="0"/>
              <a:t>68</a:t>
            </a:fld>
            <a:endParaRPr lang="en-US"/>
          </a:p>
        </p:txBody>
      </p:sp>
    </p:spTree>
    <p:extLst>
      <p:ext uri="{BB962C8B-B14F-4D97-AF65-F5344CB8AC3E}">
        <p14:creationId xmlns:p14="http://schemas.microsoft.com/office/powerpoint/2010/main" val="3070474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Video = 2:45</a:t>
            </a:r>
          </a:p>
        </p:txBody>
      </p:sp>
      <p:sp>
        <p:nvSpPr>
          <p:cNvPr id="4" name="Slide Number Placeholder 3"/>
          <p:cNvSpPr>
            <a:spLocks noGrp="1"/>
          </p:cNvSpPr>
          <p:nvPr>
            <p:ph type="sldNum" sz="quarter" idx="5"/>
          </p:nvPr>
        </p:nvSpPr>
        <p:spPr/>
        <p:txBody>
          <a:bodyPr/>
          <a:lstStyle/>
          <a:p>
            <a:fld id="{FCBDACA8-45AF-461A-9F93-73E959B08D0A}" type="slidenum">
              <a:rPr lang="en-US" smtClean="0"/>
              <a:t>79</a:t>
            </a:fld>
            <a:endParaRPr lang="en-US"/>
          </a:p>
        </p:txBody>
      </p:sp>
    </p:spTree>
    <p:extLst>
      <p:ext uri="{BB962C8B-B14F-4D97-AF65-F5344CB8AC3E}">
        <p14:creationId xmlns:p14="http://schemas.microsoft.com/office/powerpoint/2010/main" val="1365572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In this presentation, we will situate these low-intensity strategies withing Ci3T</a:t>
            </a:r>
          </a:p>
        </p:txBody>
      </p:sp>
      <p:sp>
        <p:nvSpPr>
          <p:cNvPr id="4" name="Slide Number Placeholder 3"/>
          <p:cNvSpPr>
            <a:spLocks noGrp="1"/>
          </p:cNvSpPr>
          <p:nvPr>
            <p:ph type="sldNum" sz="quarter" idx="5"/>
          </p:nvPr>
        </p:nvSpPr>
        <p:spPr/>
        <p:txBody>
          <a:bodyPr/>
          <a:lstStyle/>
          <a:p>
            <a:fld id="{58D11C9F-81FA-4052-9B37-1EF4A4EF7E85}" type="slidenum">
              <a:rPr lang="en-US" smtClean="0"/>
              <a:t>85</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D13B-D831-F0E2-3235-BCCC87D5E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BC9D5-3CB3-2966-77D0-73BD8CFD3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F942A-90C0-47BD-430C-2202C53C0C4D}"/>
              </a:ext>
            </a:extLst>
          </p:cNvPr>
          <p:cNvSpPr>
            <a:spLocks noGrp="1"/>
          </p:cNvSpPr>
          <p:nvPr>
            <p:ph type="body" idx="1"/>
          </p:nvPr>
        </p:nvSpPr>
        <p:spPr/>
        <p:txBody>
          <a:bodyPr/>
          <a:lstStyle/>
          <a:p>
            <a:r>
              <a:rPr lang="en-US"/>
              <a:t>15 min timer</a:t>
            </a:r>
          </a:p>
        </p:txBody>
      </p:sp>
      <p:sp>
        <p:nvSpPr>
          <p:cNvPr id="4" name="Slide Number Placeholder 3">
            <a:extLst>
              <a:ext uri="{FF2B5EF4-FFF2-40B4-BE49-F238E27FC236}">
                <a16:creationId xmlns:a16="http://schemas.microsoft.com/office/drawing/2014/main" id="{3F1BC08F-4230-6CEE-539B-ACA638BB6F91}"/>
              </a:ext>
            </a:extLst>
          </p:cNvPr>
          <p:cNvSpPr>
            <a:spLocks noGrp="1"/>
          </p:cNvSpPr>
          <p:nvPr>
            <p:ph type="sldNum" sz="quarter" idx="5"/>
          </p:nvPr>
        </p:nvSpPr>
        <p:spPr/>
        <p:txBody>
          <a:bodyPr/>
          <a:lstStyle/>
          <a:p>
            <a:fld id="{58D11C9F-81FA-4052-9B37-1EF4A4EF7E85}" type="slidenum">
              <a:rPr lang="en-US" smtClean="0"/>
              <a:t>87</a:t>
            </a:fld>
            <a:endParaRPr lang="en-US"/>
          </a:p>
        </p:txBody>
      </p:sp>
    </p:spTree>
    <p:extLst>
      <p:ext uri="{BB962C8B-B14F-4D97-AF65-F5344CB8AC3E}">
        <p14:creationId xmlns:p14="http://schemas.microsoft.com/office/powerpoint/2010/main" val="214822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88</a:t>
            </a:fld>
            <a:endParaRPr lang="en-US"/>
          </a:p>
        </p:txBody>
      </p:sp>
    </p:spTree>
    <p:extLst>
      <p:ext uri="{BB962C8B-B14F-4D97-AF65-F5344CB8AC3E}">
        <p14:creationId xmlns:p14="http://schemas.microsoft.com/office/powerpoint/2010/main" val="105748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92</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99</a:t>
            </a:fld>
            <a:endParaRPr lang="en-US"/>
          </a:p>
        </p:txBody>
      </p:sp>
    </p:spTree>
    <p:extLst>
      <p:ext uri="{BB962C8B-B14F-4D97-AF65-F5344CB8AC3E}">
        <p14:creationId xmlns:p14="http://schemas.microsoft.com/office/powerpoint/2010/main" val="2508824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100</a:t>
            </a:fld>
            <a:endParaRPr lang="en-US"/>
          </a:p>
        </p:txBody>
      </p:sp>
    </p:spTree>
    <p:extLst>
      <p:ext uri="{BB962C8B-B14F-4D97-AF65-F5344CB8AC3E}">
        <p14:creationId xmlns:p14="http://schemas.microsoft.com/office/powerpoint/2010/main" val="3916012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has copy of Ci3T Data Dashboard- https://docs.google.com/spreadsheets/d/135hDmcTOIjAwb_8Ci-hNR38uF9vs7oUcVzjeSxVM2a8/edit?usp=sharing </a:t>
            </a:r>
          </a:p>
          <a:p>
            <a:r>
              <a:rPr lang="en-US"/>
              <a:t>Model:</a:t>
            </a:r>
          </a:p>
          <a:p>
            <a:pPr marL="171450" indent="-171450">
              <a:buFont typeface="Arial" panose="020B0604020202020204" pitchFamily="34" charset="0"/>
              <a:buChar char="•"/>
            </a:pPr>
            <a:r>
              <a:rPr lang="en-US"/>
              <a:t>Filter </a:t>
            </a:r>
          </a:p>
          <a:p>
            <a:pPr marL="628650" lvl="1" indent="-171450">
              <a:buFont typeface="Arial" panose="020B0604020202020204" pitchFamily="34" charset="0"/>
              <a:buChar char="•"/>
            </a:pPr>
            <a:r>
              <a:rPr lang="en-US"/>
              <a:t>Moderate internalizing</a:t>
            </a:r>
          </a:p>
          <a:p>
            <a:pPr marL="628650" lvl="1" indent="-171450">
              <a:buFont typeface="Arial" panose="020B0604020202020204" pitchFamily="34" charset="0"/>
              <a:buChar char="•"/>
            </a:pPr>
            <a:r>
              <a:rPr lang="en-US"/>
              <a:t>Below grade level reading</a:t>
            </a:r>
          </a:p>
          <a:p>
            <a:pPr marL="628650" lvl="1" indent="-171450">
              <a:buFont typeface="Arial" panose="020B0604020202020204" pitchFamily="34" charset="0"/>
              <a:buChar char="•"/>
            </a:pPr>
            <a:r>
              <a:rPr lang="en-US"/>
              <a:t>Attendance – now what do you notice</a:t>
            </a:r>
          </a:p>
          <a:p>
            <a:pPr marL="171450" lvl="0" indent="-171450">
              <a:buFont typeface="Arial" panose="020B0604020202020204" pitchFamily="34" charset="0"/>
              <a:buChar char="•"/>
            </a:pPr>
            <a:r>
              <a:rPr lang="en-US"/>
              <a:t>Ci3T Implementation Manual</a:t>
            </a:r>
          </a:p>
          <a:p>
            <a:pPr marL="628650" lvl="1" indent="-171450">
              <a:buFont typeface="Arial" panose="020B0604020202020204" pitchFamily="34" charset="0"/>
              <a:buChar char="•"/>
            </a:pPr>
            <a:r>
              <a:rPr lang="en-US"/>
              <a:t>What intervention(s) might be appropriate for this student? (e.g., self-monitoring w/ reading, breathing strategy)</a:t>
            </a:r>
          </a:p>
        </p:txBody>
      </p:sp>
      <p:sp>
        <p:nvSpPr>
          <p:cNvPr id="4" name="Slide Number Placeholder 3"/>
          <p:cNvSpPr>
            <a:spLocks noGrp="1"/>
          </p:cNvSpPr>
          <p:nvPr>
            <p:ph type="sldNum" sz="quarter" idx="5"/>
          </p:nvPr>
        </p:nvSpPr>
        <p:spPr/>
        <p:txBody>
          <a:bodyPr/>
          <a:lstStyle/>
          <a:p>
            <a:fld id="{FCBDACA8-45AF-461A-9F93-73E959B08D0A}" type="slidenum">
              <a:rPr lang="en-US" smtClean="0"/>
              <a:t>101</a:t>
            </a:fld>
            <a:endParaRPr lang="en-US"/>
          </a:p>
        </p:txBody>
      </p:sp>
    </p:spTree>
    <p:extLst>
      <p:ext uri="{BB962C8B-B14F-4D97-AF65-F5344CB8AC3E}">
        <p14:creationId xmlns:p14="http://schemas.microsoft.com/office/powerpoint/2010/main" val="34120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9F70E-6E65-5B0C-6792-A8F9E114E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0CAC6-02A5-1B6E-8254-E3EF74078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CCC3D-BAE2-410D-26B2-BD9226A1DB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6AD726-DDD2-6EF5-7A75-A2B7D8E042EE}"/>
              </a:ext>
            </a:extLst>
          </p:cNvPr>
          <p:cNvSpPr>
            <a:spLocks noGrp="1"/>
          </p:cNvSpPr>
          <p:nvPr>
            <p:ph type="sldNum" sz="quarter" idx="5"/>
          </p:nvPr>
        </p:nvSpPr>
        <p:spPr/>
        <p:txBody>
          <a:bodyPr/>
          <a:lstStyle/>
          <a:p>
            <a:fld id="{58D11C9F-81FA-4052-9B37-1EF4A4EF7E85}" type="slidenum">
              <a:rPr lang="en-US" smtClean="0"/>
              <a:t>106</a:t>
            </a:fld>
            <a:endParaRPr lang="en-US"/>
          </a:p>
        </p:txBody>
      </p:sp>
    </p:spTree>
    <p:extLst>
      <p:ext uri="{BB962C8B-B14F-4D97-AF65-F5344CB8AC3E}">
        <p14:creationId xmlns:p14="http://schemas.microsoft.com/office/powerpoint/2010/main" val="4152150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109</a:t>
            </a:fld>
            <a:endParaRPr lang="en-US"/>
          </a:p>
        </p:txBody>
      </p:sp>
    </p:spTree>
    <p:extLst>
      <p:ext uri="{BB962C8B-B14F-4D97-AF65-F5344CB8AC3E}">
        <p14:creationId xmlns:p14="http://schemas.microsoft.com/office/powerpoint/2010/main" val="1589625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A781E-FDD4-A584-9EC3-7C0D914A2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E4D58-30EB-5E3B-66F3-F1163ED9C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F1886-683D-9415-9765-3617A79DE0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FF7F0C-446E-FA79-0C83-60DB1FE32F15}"/>
              </a:ext>
            </a:extLst>
          </p:cNvPr>
          <p:cNvSpPr>
            <a:spLocks noGrp="1"/>
          </p:cNvSpPr>
          <p:nvPr>
            <p:ph type="sldNum" sz="quarter" idx="5"/>
          </p:nvPr>
        </p:nvSpPr>
        <p:spPr/>
        <p:txBody>
          <a:bodyPr/>
          <a:lstStyle/>
          <a:p>
            <a:fld id="{58D11C9F-81FA-4052-9B37-1EF4A4EF7E85}" type="slidenum">
              <a:rPr lang="en-US" smtClean="0"/>
              <a:t>113</a:t>
            </a:fld>
            <a:endParaRPr lang="en-US"/>
          </a:p>
        </p:txBody>
      </p:sp>
    </p:spTree>
    <p:extLst>
      <p:ext uri="{BB962C8B-B14F-4D97-AF65-F5344CB8AC3E}">
        <p14:creationId xmlns:p14="http://schemas.microsoft.com/office/powerpoint/2010/main" val="186600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https://www.pbis.org/resource/resources-to-support-systematic-screening-in-k-12-schools </a:t>
            </a:r>
          </a:p>
        </p:txBody>
      </p:sp>
      <p:sp>
        <p:nvSpPr>
          <p:cNvPr id="4" name="Slide Number Placeholder 3"/>
          <p:cNvSpPr>
            <a:spLocks noGrp="1"/>
          </p:cNvSpPr>
          <p:nvPr>
            <p:ph type="sldNum" sz="quarter" idx="5"/>
          </p:nvPr>
        </p:nvSpPr>
        <p:spPr/>
        <p:txBody>
          <a:bodyPr/>
          <a:lstStyle/>
          <a:p>
            <a:fld id="{58D11C9F-81FA-4052-9B37-1EF4A4EF7E85}" type="slidenum">
              <a:rPr lang="en-US" smtClean="0"/>
              <a:t>114</a:t>
            </a:fld>
            <a:endParaRPr lang="en-US"/>
          </a:p>
        </p:txBody>
      </p:sp>
    </p:spTree>
    <p:extLst>
      <p:ext uri="{BB962C8B-B14F-4D97-AF65-F5344CB8AC3E}">
        <p14:creationId xmlns:p14="http://schemas.microsoft.com/office/powerpoint/2010/main" val="701940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785C-4B3E-49D0-3506-18B09E55A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77137-5B1B-1D20-0632-37D4237EC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9E28A-92AB-EA78-567A-84EDE2D544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38439E-D1BE-123D-5EB6-28E42058F15B}"/>
              </a:ext>
            </a:extLst>
          </p:cNvPr>
          <p:cNvSpPr>
            <a:spLocks noGrp="1"/>
          </p:cNvSpPr>
          <p:nvPr>
            <p:ph type="sldNum" sz="quarter" idx="5"/>
          </p:nvPr>
        </p:nvSpPr>
        <p:spPr/>
        <p:txBody>
          <a:bodyPr/>
          <a:lstStyle/>
          <a:p>
            <a:fld id="{58D11C9F-81FA-4052-9B37-1EF4A4EF7E85}" type="slidenum">
              <a:rPr lang="en-US" smtClean="0"/>
              <a:t>118</a:t>
            </a:fld>
            <a:endParaRPr lang="en-US"/>
          </a:p>
        </p:txBody>
      </p:sp>
    </p:spTree>
    <p:extLst>
      <p:ext uri="{BB962C8B-B14F-4D97-AF65-F5344CB8AC3E}">
        <p14:creationId xmlns:p14="http://schemas.microsoft.com/office/powerpoint/2010/main" val="2338037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2480166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123</a:t>
            </a:fld>
            <a:endParaRPr lang="en-US"/>
          </a:p>
        </p:txBody>
      </p:sp>
    </p:spTree>
    <p:extLst>
      <p:ext uri="{BB962C8B-B14F-4D97-AF65-F5344CB8AC3E}">
        <p14:creationId xmlns:p14="http://schemas.microsoft.com/office/powerpoint/2010/main" val="2515005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126</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fld id="{58D11C9F-81FA-4052-9B37-1EF4A4EF7E85}" type="slidenum">
              <a:rPr lang="en-US" smtClean="0"/>
              <a:t>127</a:t>
            </a:fld>
            <a:endParaRPr lang="en-US"/>
          </a:p>
        </p:txBody>
      </p:sp>
    </p:spTree>
    <p:extLst>
      <p:ext uri="{BB962C8B-B14F-4D97-AF65-F5344CB8AC3E}">
        <p14:creationId xmlns:p14="http://schemas.microsoft.com/office/powerpoint/2010/main" val="4279436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128</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325817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32B00-A4A1-52D0-33BB-296BEDEE9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4E1E8-6DCB-A1FF-32E7-335B0BD55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242CA-D0E0-BB09-8E84-61348CA98D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2B059A-40C9-26AA-28A6-00638C23DC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541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9/1/2025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75" r:id="rId4"/>
    <p:sldLayoutId id="2147483676" r:id="rId5"/>
    <p:sldLayoutId id="2147483663" r:id="rId6"/>
    <p:sldLayoutId id="2147483681" r:id="rId7"/>
    <p:sldLayoutId id="2147483682" r:id="rId8"/>
    <p:sldLayoutId id="2147483699" r:id="rId9"/>
    <p:sldLayoutId id="2147483700" r:id="rId10"/>
    <p:sldLayoutId id="2147483678" r:id="rId11"/>
    <p:sldLayoutId id="2147483679" r:id="rId12"/>
    <p:sldLayoutId id="2147483666" r:id="rId13"/>
    <p:sldLayoutId id="2147483667" r:id="rId14"/>
    <p:sldLayoutId id="2147483701" r:id="rId15"/>
    <p:sldLayoutId id="2147483680"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68" r:id="rId27"/>
    <p:sldLayoutId id="2147483669" r:id="rId28"/>
    <p:sldLayoutId id="2147483670" r:id="rId29"/>
    <p:sldLayoutId id="2147483671" r:id="rId30"/>
    <p:sldLayoutId id="2147483672" r:id="rId31"/>
    <p:sldLayoutId id="2147483673" r:id="rId32"/>
    <p:sldLayoutId id="2147483693" r:id="rId33"/>
    <p:sldLayoutId id="2147483694"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i3t.org/enhance"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0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10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0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png"/><Relationship Id="rId4" Type="http://schemas.openxmlformats.org/officeDocument/2006/relationships/image" Target="../media/image279.png"/></Relationships>
</file>

<file path=ppt/slides/_rels/slide10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51.png"/><Relationship Id="rId1" Type="http://schemas.openxmlformats.org/officeDocument/2006/relationships/slideLayout" Target="../slideLayouts/slideLayout13.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106.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0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88.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290.png"/></Relationships>
</file>

<file path=ppt/slides/_rels/slide11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92.png"/></Relationships>
</file>

<file path=ppt/slides/_rels/slide11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297.png"/><Relationship Id="rId7" Type="http://schemas.openxmlformats.org/officeDocument/2006/relationships/image" Target="../media/image301.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10" Type="http://schemas.openxmlformats.org/officeDocument/2006/relationships/image" Target="../media/image131.png"/><Relationship Id="rId4" Type="http://schemas.openxmlformats.org/officeDocument/2006/relationships/image" Target="../media/image298.png"/><Relationship Id="rId9" Type="http://schemas.openxmlformats.org/officeDocument/2006/relationships/image" Target="../media/image303.png"/></Relationships>
</file>

<file path=ppt/slides/_rels/slide118.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119.xml.rels><?xml version="1.0" encoding="UTF-8" standalone="yes"?>
<Relationships xmlns="http://schemas.openxmlformats.org/package/2006/relationships"><Relationship Id="rId8" Type="http://schemas.openxmlformats.org/officeDocument/2006/relationships/image" Target="../media/image310.jpeg"/><Relationship Id="rId13" Type="http://schemas.openxmlformats.org/officeDocument/2006/relationships/image" Target="../media/image315.jpeg"/><Relationship Id="rId18" Type="http://schemas.openxmlformats.org/officeDocument/2006/relationships/image" Target="../media/image320.jpeg"/><Relationship Id="rId3" Type="http://schemas.openxmlformats.org/officeDocument/2006/relationships/image" Target="../media/image305.jpeg"/><Relationship Id="rId21" Type="http://schemas.openxmlformats.org/officeDocument/2006/relationships/image" Target="../media/image172.png"/><Relationship Id="rId7" Type="http://schemas.openxmlformats.org/officeDocument/2006/relationships/image" Target="../media/image309.jpeg"/><Relationship Id="rId12" Type="http://schemas.openxmlformats.org/officeDocument/2006/relationships/image" Target="../media/image314.jpeg"/><Relationship Id="rId17" Type="http://schemas.openxmlformats.org/officeDocument/2006/relationships/image" Target="../media/image319.jpeg"/><Relationship Id="rId2" Type="http://schemas.openxmlformats.org/officeDocument/2006/relationships/notesSlide" Target="../notesSlides/notesSlide42.xml"/><Relationship Id="rId16" Type="http://schemas.openxmlformats.org/officeDocument/2006/relationships/image" Target="../media/image318.jpeg"/><Relationship Id="rId20" Type="http://schemas.openxmlformats.org/officeDocument/2006/relationships/image" Target="../media/image107.png"/><Relationship Id="rId1" Type="http://schemas.openxmlformats.org/officeDocument/2006/relationships/slideLayout" Target="../slideLayouts/slideLayout16.xml"/><Relationship Id="rId6" Type="http://schemas.openxmlformats.org/officeDocument/2006/relationships/image" Target="../media/image308.jpeg"/><Relationship Id="rId11" Type="http://schemas.openxmlformats.org/officeDocument/2006/relationships/image" Target="../media/image313.jpeg"/><Relationship Id="rId5" Type="http://schemas.openxmlformats.org/officeDocument/2006/relationships/image" Target="../media/image307.jpeg"/><Relationship Id="rId15" Type="http://schemas.openxmlformats.org/officeDocument/2006/relationships/image" Target="../media/image317.jpeg"/><Relationship Id="rId10" Type="http://schemas.openxmlformats.org/officeDocument/2006/relationships/image" Target="../media/image312.jpeg"/><Relationship Id="rId19" Type="http://schemas.openxmlformats.org/officeDocument/2006/relationships/image" Target="../media/image321.jpeg"/><Relationship Id="rId4" Type="http://schemas.openxmlformats.org/officeDocument/2006/relationships/image" Target="../media/image306.jpeg"/><Relationship Id="rId9" Type="http://schemas.openxmlformats.org/officeDocument/2006/relationships/image" Target="../media/image311.jpeg"/><Relationship Id="rId14" Type="http://schemas.openxmlformats.org/officeDocument/2006/relationships/image" Target="../media/image316.jpe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9.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122.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326.png"/></Relationships>
</file>

<file path=ppt/slides/_rels/slide127.xml.rels><?xml version="1.0" encoding="UTF-8" standalone="yes"?>
<Relationships xmlns="http://schemas.openxmlformats.org/package/2006/relationships"><Relationship Id="rId3" Type="http://schemas.openxmlformats.org/officeDocument/2006/relationships/image" Target="../media/image327.png"/><Relationship Id="rId7" Type="http://schemas.openxmlformats.org/officeDocument/2006/relationships/image" Target="../media/image32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28.xml.rels><?xml version="1.0" encoding="UTF-8" standalone="yes"?>
<Relationships xmlns="http://schemas.openxmlformats.org/package/2006/relationships"><Relationship Id="rId8" Type="http://schemas.openxmlformats.org/officeDocument/2006/relationships/image" Target="../media/image334.svg"/><Relationship Id="rId3" Type="http://schemas.openxmlformats.org/officeDocument/2006/relationships/image" Target="../media/image329.jpeg"/><Relationship Id="rId7" Type="http://schemas.openxmlformats.org/officeDocument/2006/relationships/image" Target="../media/image333.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332.svg"/><Relationship Id="rId5" Type="http://schemas.openxmlformats.org/officeDocument/2006/relationships/image" Target="../media/image331.png"/><Relationship Id="rId10" Type="http://schemas.openxmlformats.org/officeDocument/2006/relationships/image" Target="../media/image336.png"/><Relationship Id="rId4" Type="http://schemas.openxmlformats.org/officeDocument/2006/relationships/image" Target="../media/image330.jpeg"/><Relationship Id="rId9" Type="http://schemas.openxmlformats.org/officeDocument/2006/relationships/image" Target="../media/image335.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hyperlink" Target="https://www.ci3t.org/measures" TargetMode="Externa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jpe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01.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01.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0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07.png"/><Relationship Id="rId5" Type="http://schemas.openxmlformats.org/officeDocument/2006/relationships/diagramQuickStyle" Target="../diagrams/quickStyle3.xml"/><Relationship Id="rId10" Type="http://schemas.openxmlformats.org/officeDocument/2006/relationships/image" Target="../media/image101.png"/><Relationship Id="rId4" Type="http://schemas.openxmlformats.org/officeDocument/2006/relationships/diagramLayout" Target="../diagrams/layout3.xml"/><Relationship Id="rId9"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7.png"/><Relationship Id="rId2" Type="http://schemas.openxmlformats.org/officeDocument/2006/relationships/notesSlide" Target="../notesSlides/notesSlide14.xml"/><Relationship Id="rId16" Type="http://schemas.openxmlformats.org/officeDocument/2006/relationships/image" Target="../media/image126.png"/><Relationship Id="rId1" Type="http://schemas.openxmlformats.org/officeDocument/2006/relationships/slideLayout" Target="../slideLayouts/slideLayout16.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5" Type="http://schemas.openxmlformats.org/officeDocument/2006/relationships/image" Target="../media/image96.pn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jpeg"/></Relationships>
</file>

<file path=ppt/slides/_rels/slide2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hyperlink" Target="https://www.ci3t.org/measures" TargetMode="Externa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29.jpe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1.png"/></Relationships>
</file>

<file path=ppt/slides/_rels/slide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4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18" Type="http://schemas.openxmlformats.org/officeDocument/2006/relationships/image" Target="../media/image164.jpeg"/><Relationship Id="rId26" Type="http://schemas.openxmlformats.org/officeDocument/2006/relationships/image" Target="../media/image107.png"/><Relationship Id="rId3" Type="http://schemas.openxmlformats.org/officeDocument/2006/relationships/image" Target="../media/image134.png"/><Relationship Id="rId21" Type="http://schemas.openxmlformats.org/officeDocument/2006/relationships/image" Target="../media/image167.jpeg"/><Relationship Id="rId7" Type="http://schemas.openxmlformats.org/officeDocument/2006/relationships/image" Target="../media/image153.jpeg"/><Relationship Id="rId12" Type="http://schemas.openxmlformats.org/officeDocument/2006/relationships/image" Target="../media/image158.jpeg"/><Relationship Id="rId17" Type="http://schemas.openxmlformats.org/officeDocument/2006/relationships/image" Target="../media/image163.jpeg"/><Relationship Id="rId25" Type="http://schemas.openxmlformats.org/officeDocument/2006/relationships/image" Target="../media/image171.jpeg"/><Relationship Id="rId2" Type="http://schemas.openxmlformats.org/officeDocument/2006/relationships/notesSlide" Target="../notesSlides/notesSlide20.xml"/><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slideLayout" Target="../slideLayouts/slideLayout15.xml"/><Relationship Id="rId6" Type="http://schemas.openxmlformats.org/officeDocument/2006/relationships/image" Target="../media/image152.jpeg"/><Relationship Id="rId11" Type="http://schemas.openxmlformats.org/officeDocument/2006/relationships/image" Target="../media/image157.jpeg"/><Relationship Id="rId24" Type="http://schemas.openxmlformats.org/officeDocument/2006/relationships/image" Target="../media/image170.jpeg"/><Relationship Id="rId5" Type="http://schemas.openxmlformats.org/officeDocument/2006/relationships/image" Target="../media/image151.jpeg"/><Relationship Id="rId15" Type="http://schemas.openxmlformats.org/officeDocument/2006/relationships/image" Target="../media/image161.jpeg"/><Relationship Id="rId23" Type="http://schemas.openxmlformats.org/officeDocument/2006/relationships/image" Target="../media/image169.jpeg"/><Relationship Id="rId10" Type="http://schemas.openxmlformats.org/officeDocument/2006/relationships/image" Target="../media/image156.jpeg"/><Relationship Id="rId19" Type="http://schemas.openxmlformats.org/officeDocument/2006/relationships/image" Target="../media/image165.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60.jpeg"/><Relationship Id="rId22" Type="http://schemas.openxmlformats.org/officeDocument/2006/relationships/image" Target="../media/image168.jpeg"/><Relationship Id="rId27" Type="http://schemas.openxmlformats.org/officeDocument/2006/relationships/image" Target="../media/image1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176.png"/></Relationships>
</file>

<file path=ppt/slides/_rels/slide5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5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185.png"/></Relationships>
</file>

<file path=ppt/slides/_rels/slide5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video" Target="https://www.youtube.com/embed/vNypqs6YVjA?feature=oembed" TargetMode="External"/><Relationship Id="rId5" Type="http://schemas.openxmlformats.org/officeDocument/2006/relationships/image" Target="../media/image186.jpeg"/><Relationship Id="rId4" Type="http://schemas.openxmlformats.org/officeDocument/2006/relationships/image" Target="../media/image189.jpeg"/></Relationships>
</file>

<file path=ppt/slides/_rels/slide5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9.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59.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195.jpeg"/><Relationship Id="rId7" Type="http://schemas.openxmlformats.org/officeDocument/2006/relationships/image" Target="../media/image19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202.pn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203.png"/><Relationship Id="rId1" Type="http://schemas.openxmlformats.org/officeDocument/2006/relationships/slideLayout" Target="../slideLayouts/slideLayout15.xml"/><Relationship Id="rId4"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Layout" Target="../slideLayouts/slideLayout2.xml"/><Relationship Id="rId1" Type="http://schemas.openxmlformats.org/officeDocument/2006/relationships/video" Target="https://www.youtube.com/embed/kr_uwRsrhZY?feature=oembed" TargetMode="External"/><Relationship Id="rId4" Type="http://schemas.openxmlformats.org/officeDocument/2006/relationships/image" Target="../media/image205.png"/></Relationships>
</file>

<file path=ppt/slides/_rels/slide6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9.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7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0.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1.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2.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3.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4.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5.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227.png"/><Relationship Id="rId4" Type="http://schemas.openxmlformats.org/officeDocument/2006/relationships/image" Target="../media/image226.jpe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hyperlink" Target="https://www.ci3t.org/measures" TargetMode="External"/><Relationship Id="rId4" Type="http://schemas.openxmlformats.org/officeDocument/2006/relationships/image" Target="../media/image63.png"/></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9.xml"/><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slides/_rels/slide81.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5.xml"/><Relationship Id="rId4" Type="http://schemas.openxmlformats.org/officeDocument/2006/relationships/image" Target="../media/image237.png"/></Relationships>
</file>

<file path=ppt/slides/_rels/slide8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9.png"/></Relationships>
</file>

<file path=ppt/slides/_rels/slide8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43.png"/><Relationship Id="rId4" Type="http://schemas.openxmlformats.org/officeDocument/2006/relationships/image" Target="../media/image242.png"/></Relationships>
</file>

<file path=ppt/slides/_rels/slide8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8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175.png"/><Relationship Id="rId4" Type="http://schemas.openxmlformats.org/officeDocument/2006/relationships/image" Target="../media/image249.png"/></Relationships>
</file>

<file path=ppt/slides/_rels/slide8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9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png"/></Relationships>
</file>

<file path=ppt/slides/_rels/slide9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7.png"/><Relationship Id="rId4" Type="http://schemas.openxmlformats.org/officeDocument/2006/relationships/image" Target="../media/image256.png"/></Relationships>
</file>

<file path=ppt/slides/_rels/slide9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175.png"/></Relationships>
</file>

<file path=ppt/slides/_rels/slide9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61.png"/><Relationship Id="rId4" Type="http://schemas.openxmlformats.org/officeDocument/2006/relationships/image" Target="../media/image260.png"/></Relationships>
</file>

<file path=ppt/slides/_rels/slide9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266.png"/><Relationship Id="rId4" Type="http://schemas.openxmlformats.org/officeDocument/2006/relationships/image" Target="../media/image265.png"/></Relationships>
</file>

<file path=ppt/slides/_rels/slide9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212727"/>
            <a:ext cx="10515600" cy="2387600"/>
          </a:xfrm>
        </p:spPr>
        <p:txBody>
          <a:bodyPr>
            <a:noAutofit/>
          </a:bodyPr>
          <a:lstStyle/>
          <a:p>
            <a:r>
              <a:rPr lang="en-US" sz="4400"/>
              <a:t>Implementing Comprehensive, Integrated, Three-tiered (Ci3T) Models: Using Data to Inform Instruction</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2</a:t>
            </a:r>
          </a:p>
        </p:txBody>
      </p:sp>
      <p:sp>
        <p:nvSpPr>
          <p:cNvPr id="6" name="Rounded Rectangle 1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6">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7">
            <a:extLst>
              <a:ext uri="{FF2B5EF4-FFF2-40B4-BE49-F238E27FC236}">
                <a16:creationId xmlns:a16="http://schemas.microsoft.com/office/drawing/2014/main" id="{CEB776C3-772B-5136-04CB-D260F34FFA36}"/>
              </a:ext>
            </a:extLst>
          </p:cNvPr>
          <p:cNvSpPr/>
          <p:nvPr/>
        </p:nvSpPr>
        <p:spPr>
          <a:xfrm>
            <a:off x="7652084" y="5665147"/>
            <a:ext cx="4253046"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207868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BD236FAA-087B-CA66-35E9-B5975CCADDC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2</a:t>
            </a:r>
          </a:p>
        </p:txBody>
      </p:sp>
      <p:sp>
        <p:nvSpPr>
          <p:cNvPr id="5" name="Content">
            <a:extLst>
              <a:ext uri="{FF2B5EF4-FFF2-40B4-BE49-F238E27FC236}">
                <a16:creationId xmlns:a16="http://schemas.microsoft.com/office/drawing/2014/main" id="{6D4A894C-987C-A603-E93C-0BD3210FFC74}"/>
              </a:ext>
            </a:extLst>
          </p:cNvPr>
          <p:cNvSpPr>
            <a:spLocks noGrp="1"/>
          </p:cNvSpPr>
          <p:nvPr>
            <p:ph idx="1"/>
          </p:nvPr>
        </p:nvSpPr>
        <p:spPr/>
        <p:txBody>
          <a:bodyPr>
            <a:normAutofit lnSpcReduction="10000"/>
          </a:bodyPr>
          <a:lstStyle/>
          <a:p>
            <a:r>
              <a:rPr lang="en-US"/>
              <a:t>Collaborate with families, colleagues, and the student to review available options</a:t>
            </a:r>
          </a:p>
          <a:p>
            <a:r>
              <a:rPr lang="en-US"/>
              <a:t>Consider what you know about the student (e.g., strengths, preferences, pre-requisite skills)</a:t>
            </a:r>
          </a:p>
          <a:p>
            <a:r>
              <a:rPr lang="en-US"/>
              <a:t>Consider possible function of the behavior</a:t>
            </a:r>
          </a:p>
          <a:p>
            <a:pPr lvl="1"/>
            <a:r>
              <a:rPr lang="en-US"/>
              <a:t>Check-In Check Out is may be more effective for students who find accessing adult attention reinforcing</a:t>
            </a:r>
          </a:p>
          <a:p>
            <a:r>
              <a:rPr lang="en-US"/>
              <a:t>Consider your own strengths, support available (e.g., coach, professional learning), and feasibility of available options</a:t>
            </a:r>
          </a:p>
          <a:p>
            <a:r>
              <a:rPr lang="en-US"/>
              <a:t>Adjust as needed based on pre-intervention social validity </a:t>
            </a:r>
          </a:p>
        </p:txBody>
      </p:sp>
      <p:pic>
        <p:nvPicPr>
          <p:cNvPr id="7" name="Picture 2">
            <a:extLst>
              <a:ext uri="{FF2B5EF4-FFF2-40B4-BE49-F238E27FC236}">
                <a16:creationId xmlns:a16="http://schemas.microsoft.com/office/drawing/2014/main" id="{2B0EED5F-D81E-C12A-5F34-1C74B1AFC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8" name="Picture 3">
            <a:extLst>
              <a:ext uri="{FF2B5EF4-FFF2-40B4-BE49-F238E27FC236}">
                <a16:creationId xmlns:a16="http://schemas.microsoft.com/office/drawing/2014/main" id="{1A2EA044-167A-9694-96D0-424D74BEB22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13552838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Let’s Practice Together!</a:t>
            </a:r>
          </a:p>
        </p:txBody>
      </p:sp>
      <p:pic>
        <p:nvPicPr>
          <p:cNvPr id="6" name="Picture 5">
            <a:extLst>
              <a:ext uri="{FF2B5EF4-FFF2-40B4-BE49-F238E27FC236}">
                <a16:creationId xmlns:a16="http://schemas.microsoft.com/office/drawing/2014/main" id="{F2AD3134-FE98-5961-0B17-64C2224D5A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11" name="Picture 10">
            <a:extLst>
              <a:ext uri="{FF2B5EF4-FFF2-40B4-BE49-F238E27FC236}">
                <a16:creationId xmlns:a16="http://schemas.microsoft.com/office/drawing/2014/main" id="{ED83680D-20F5-B44A-EC68-440795B498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4176170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3C3-0F81-55D0-E169-BDB7AFB11A50}"/>
              </a:ext>
            </a:extLst>
          </p:cNvPr>
          <p:cNvSpPr>
            <a:spLocks noGrp="1"/>
          </p:cNvSpPr>
          <p:nvPr>
            <p:ph type="title"/>
          </p:nvPr>
        </p:nvSpPr>
        <p:spPr/>
        <p:txBody>
          <a:bodyPr/>
          <a:lstStyle/>
          <a:p>
            <a:r>
              <a:rPr lang="en-US"/>
              <a:t>Document Decisions and Plan for Next Steps</a:t>
            </a:r>
          </a:p>
        </p:txBody>
      </p:sp>
      <p:pic>
        <p:nvPicPr>
          <p:cNvPr id="5" name="Picture 4">
            <a:extLst>
              <a:ext uri="{FF2B5EF4-FFF2-40B4-BE49-F238E27FC236}">
                <a16:creationId xmlns:a16="http://schemas.microsoft.com/office/drawing/2014/main" id="{69C124C6-CF68-6060-5C37-2AA53E3185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1950" y="1778000"/>
            <a:ext cx="8674100" cy="4815869"/>
          </a:xfrm>
          <a:prstGeom prst="rect">
            <a:avLst/>
          </a:prstGeom>
          <a:ln>
            <a:solidFill>
              <a:schemeClr val="tx1"/>
            </a:solidFill>
          </a:ln>
        </p:spPr>
      </p:pic>
      <p:pic>
        <p:nvPicPr>
          <p:cNvPr id="8" name="Picture 7">
            <a:extLst>
              <a:ext uri="{FF2B5EF4-FFF2-40B4-BE49-F238E27FC236}">
                <a16:creationId xmlns:a16="http://schemas.microsoft.com/office/drawing/2014/main" id="{72D1274B-702E-190C-4363-BE66701689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36733584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3C3-0F81-55D0-E169-BDB7AFB11A50}"/>
              </a:ext>
            </a:extLst>
          </p:cNvPr>
          <p:cNvSpPr>
            <a:spLocks noGrp="1"/>
          </p:cNvSpPr>
          <p:nvPr>
            <p:ph type="title"/>
          </p:nvPr>
        </p:nvSpPr>
        <p:spPr/>
        <p:txBody>
          <a:bodyPr/>
          <a:lstStyle/>
          <a:p>
            <a:r>
              <a:rPr lang="en-US"/>
              <a:t>Document Decisions and Plan for Next Steps</a:t>
            </a:r>
          </a:p>
        </p:txBody>
      </p:sp>
      <p:pic>
        <p:nvPicPr>
          <p:cNvPr id="7" name="Picture 6">
            <a:extLst>
              <a:ext uri="{FF2B5EF4-FFF2-40B4-BE49-F238E27FC236}">
                <a16:creationId xmlns:a16="http://schemas.microsoft.com/office/drawing/2014/main" id="{AD5B3BAE-D5AA-5D54-1114-9313E7F22CCA}"/>
              </a:ext>
            </a:extLst>
          </p:cNvPr>
          <p:cNvPicPr>
            <a:picLocks noChangeAspect="1"/>
          </p:cNvPicPr>
          <p:nvPr/>
        </p:nvPicPr>
        <p:blipFill>
          <a:blip r:embed="rId2" cstate="screen">
            <a:extLst>
              <a:ext uri="{28A0092B-C50C-407E-A947-70E740481C1C}">
                <a14:useLocalDpi xmlns:a14="http://schemas.microsoft.com/office/drawing/2010/main"/>
              </a:ext>
            </a:extLst>
          </a:blip>
          <a:srcRect t="1865"/>
          <a:stretch/>
        </p:blipFill>
        <p:spPr>
          <a:xfrm>
            <a:off x="1967626" y="1690688"/>
            <a:ext cx="8256748" cy="4938908"/>
          </a:xfrm>
          <a:prstGeom prst="rect">
            <a:avLst/>
          </a:prstGeom>
          <a:ln>
            <a:solidFill>
              <a:schemeClr val="tx1"/>
            </a:solidFill>
          </a:ln>
        </p:spPr>
      </p:pic>
      <p:pic>
        <p:nvPicPr>
          <p:cNvPr id="3" name="Picture 2">
            <a:extLst>
              <a:ext uri="{FF2B5EF4-FFF2-40B4-BE49-F238E27FC236}">
                <a16:creationId xmlns:a16="http://schemas.microsoft.com/office/drawing/2014/main" id="{67477A1C-D1E5-07E6-5039-90F0AD98E2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11335457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12" name="Picture 1" descr="Screenshot of Examining multiple data sources for Tier 2 decision making video">
            <a:extLst>
              <a:ext uri="{FF2B5EF4-FFF2-40B4-BE49-F238E27FC236}">
                <a16:creationId xmlns:a16="http://schemas.microsoft.com/office/drawing/2014/main" id="{7A9A655F-A61F-7DE7-9D11-B1CA18B63D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171475"/>
            <a:ext cx="3414550" cy="2235425"/>
          </a:xfrm>
          <a:prstGeom prst="rect">
            <a:avLst/>
          </a:prstGeom>
        </p:spPr>
      </p:pic>
      <p:pic>
        <p:nvPicPr>
          <p:cNvPr id="24" name="Picture 2" descr="Screenshot of Ci3T class-at-a-glance intervention planner YouTube video">
            <a:extLst>
              <a:ext uri="{FF2B5EF4-FFF2-40B4-BE49-F238E27FC236}">
                <a16:creationId xmlns:a16="http://schemas.microsoft.com/office/drawing/2014/main" id="{AE20763E-2080-6940-DC9E-556F8C3E9D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833" y="4436777"/>
            <a:ext cx="3462917" cy="2103872"/>
          </a:xfrm>
          <a:prstGeom prst="rect">
            <a:avLst/>
          </a:prstGeom>
        </p:spPr>
      </p:pic>
      <p:pic>
        <p:nvPicPr>
          <p:cNvPr id="16" name="Picture 3" descr="Screenshot of simulation of an interactive data dashboard">
            <a:extLst>
              <a:ext uri="{FF2B5EF4-FFF2-40B4-BE49-F238E27FC236}">
                <a16:creationId xmlns:a16="http://schemas.microsoft.com/office/drawing/2014/main" id="{F203AA59-F4DC-D376-7F01-EAD7A9AE53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750" y="2205135"/>
            <a:ext cx="3603224" cy="2201766"/>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88A0905F-BC73-D0B7-2ED3-3DD6924A6A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2750" y="4436777"/>
            <a:ext cx="3462918" cy="2075643"/>
          </a:xfrm>
          <a:prstGeom prst="rect">
            <a:avLst/>
          </a:prstGeom>
        </p:spPr>
      </p:pic>
      <p:pic>
        <p:nvPicPr>
          <p:cNvPr id="5" name="Picture 5" descr="The Tier 2 Process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rcRect/>
          <a:stretch/>
        </p:blipFill>
        <p:spPr>
          <a:xfrm>
            <a:off x="7939252" y="2205135"/>
            <a:ext cx="2407919" cy="3762375"/>
          </a:xfrm>
        </p:spPr>
      </p:pic>
    </p:spTree>
    <p:extLst>
      <p:ext uri="{BB962C8B-B14F-4D97-AF65-F5344CB8AC3E}">
        <p14:creationId xmlns:p14="http://schemas.microsoft.com/office/powerpoint/2010/main" val="30227986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128" y="2290869"/>
            <a:ext cx="2563586" cy="3662266"/>
          </a:xfrm>
          <a:prstGeom prst="rect">
            <a:avLst/>
          </a:prstGeom>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97737" y="2294822"/>
            <a:ext cx="2402860" cy="3754468"/>
          </a:xfrm>
          <a:prstGeom prst="rect">
            <a:avLst/>
          </a:prstGeom>
        </p:spPr>
      </p:pic>
    </p:spTree>
    <p:extLst>
      <p:ext uri="{BB962C8B-B14F-4D97-AF65-F5344CB8AC3E}">
        <p14:creationId xmlns:p14="http://schemas.microsoft.com/office/powerpoint/2010/main" val="9363168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2075-E941-6B4F-4E9F-7A8D76EB3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71A0B-4E4E-7734-AA95-2FDE4644A627}"/>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268466D1-C21D-89D7-D9D2-84FF3F1C575C}"/>
              </a:ext>
            </a:extLst>
          </p:cNvPr>
          <p:cNvSpPr>
            <a:spLocks noGrp="1"/>
          </p:cNvSpPr>
          <p:nvPr>
            <p:ph idx="1"/>
          </p:nvPr>
        </p:nvSpPr>
        <p:spPr>
          <a:xfrm>
            <a:off x="838199" y="1825625"/>
            <a:ext cx="10708759" cy="3873426"/>
          </a:xfrm>
        </p:spPr>
        <p:txBody>
          <a:bodyPr>
            <a:normAutofit/>
          </a:bodyPr>
          <a:lstStyle/>
          <a:p>
            <a:r>
              <a:rPr lang="en-US"/>
              <a:t>Based on your screening data, which Tier 2 and Tier 3 supports are most needed?</a:t>
            </a:r>
          </a:p>
          <a:p>
            <a:r>
              <a:rPr lang="en-US"/>
              <a:t>What structures currently exist to connect students with Tier 2 and Tier 3 supports?</a:t>
            </a:r>
          </a:p>
          <a:p>
            <a:r>
              <a:rPr lang="en-US"/>
              <a:t>What professional learning is necessary to support a focus on connecting students with Tier 2 and Tier 3 supports?</a:t>
            </a:r>
          </a:p>
        </p:txBody>
      </p:sp>
      <p:pic>
        <p:nvPicPr>
          <p:cNvPr id="5" name="Picture 4">
            <a:extLst>
              <a:ext uri="{FF2B5EF4-FFF2-40B4-BE49-F238E27FC236}">
                <a16:creationId xmlns:a16="http://schemas.microsoft.com/office/drawing/2014/main" id="{50728E1C-3836-7E31-D8FC-B88286E5FC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8248" y="4786760"/>
            <a:ext cx="3869239" cy="1833242"/>
          </a:xfrm>
          <a:prstGeom prst="rect">
            <a:avLst/>
          </a:prstGeom>
          <a:ln>
            <a:solidFill>
              <a:schemeClr val="tx1"/>
            </a:solidFill>
          </a:ln>
        </p:spPr>
      </p:pic>
      <p:pic>
        <p:nvPicPr>
          <p:cNvPr id="6" name="Content Placeholder 5" descr="A book with a lion head&#10;&#10;Description automatically generated">
            <a:extLst>
              <a:ext uri="{FF2B5EF4-FFF2-40B4-BE49-F238E27FC236}">
                <a16:creationId xmlns:a16="http://schemas.microsoft.com/office/drawing/2014/main" id="{E88A4499-16F6-D57A-CF28-7085E62DBA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2515" y="4778100"/>
            <a:ext cx="1423287" cy="1841902"/>
          </a:xfrm>
          <a:prstGeom prst="rect">
            <a:avLst/>
          </a:prstGeom>
          <a:ln>
            <a:solidFill>
              <a:schemeClr val="tx1"/>
            </a:solidFill>
          </a:ln>
        </p:spPr>
      </p:pic>
    </p:spTree>
    <p:extLst>
      <p:ext uri="{BB962C8B-B14F-4D97-AF65-F5344CB8AC3E}">
        <p14:creationId xmlns:p14="http://schemas.microsoft.com/office/powerpoint/2010/main" val="3527538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50682-F9C4-5FE6-D735-1E0F14A2236D}"/>
              </a:ext>
            </a:extLst>
          </p:cNvPr>
          <p:cNvSpPr>
            <a:spLocks noGrp="1"/>
          </p:cNvSpPr>
          <p:nvPr>
            <p:ph type="title"/>
          </p:nvPr>
        </p:nvSpPr>
        <p:spPr/>
        <p:txBody>
          <a:bodyPr>
            <a:normAutofit fontScale="90000"/>
          </a:bodyPr>
          <a:lstStyle/>
          <a:p>
            <a:r>
              <a:rPr lang="en-US"/>
              <a:t>Facilitating Clear Communication and Collaborations with Stakeholders</a:t>
            </a:r>
          </a:p>
        </p:txBody>
      </p:sp>
      <p:sp>
        <p:nvSpPr>
          <p:cNvPr id="8" name="Text Placeholder 7">
            <a:extLst>
              <a:ext uri="{FF2B5EF4-FFF2-40B4-BE49-F238E27FC236}">
                <a16:creationId xmlns:a16="http://schemas.microsoft.com/office/drawing/2014/main" id="{D0627E4E-2CBB-8B22-F77C-DADF164FB7D7}"/>
              </a:ext>
            </a:extLst>
          </p:cNvPr>
          <p:cNvSpPr>
            <a:spLocks noGrp="1"/>
          </p:cNvSpPr>
          <p:nvPr>
            <p:ph type="body" idx="1"/>
          </p:nvPr>
        </p:nvSpPr>
        <p:spPr/>
        <p:txBody>
          <a:bodyPr>
            <a:normAutofit/>
          </a:bodyPr>
          <a:lstStyle/>
          <a:p>
            <a:endParaRPr lang="en-US" dirty="0"/>
          </a:p>
        </p:txBody>
      </p:sp>
      <p:sp>
        <p:nvSpPr>
          <p:cNvPr id="4" name="Text Placeholder 2">
            <a:extLst>
              <a:ext uri="{FF2B5EF4-FFF2-40B4-BE49-F238E27FC236}">
                <a16:creationId xmlns:a16="http://schemas.microsoft.com/office/drawing/2014/main" id="{471891F2-30A8-C6FD-7F9C-FDFE3B5F6C39}"/>
              </a:ext>
            </a:extLst>
          </p:cNvPr>
          <p:cNvSpPr txBox="1">
            <a:spLocks/>
          </p:cNvSpPr>
          <p:nvPr/>
        </p:nvSpPr>
        <p:spPr>
          <a:xfrm>
            <a:off x="8407153" y="3731627"/>
            <a:ext cx="3713824" cy="3027285"/>
          </a:xfrm>
          <a:prstGeom prst="foldedCorner">
            <a:avLst/>
          </a:prstGeom>
          <a:solidFill>
            <a:schemeClr val="accent2">
              <a:lumMod val="40000"/>
              <a:lumOff val="60000"/>
            </a:schemeClr>
          </a:solidFill>
          <a:effectLst>
            <a:outerShdw blurRad="50800" dist="38100" dir="2700000" algn="tl" rotWithShape="0">
              <a:prstClr val="black">
                <a:alpha val="40000"/>
              </a:prstClr>
            </a:outerShdw>
          </a:effectLst>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None/>
            </a:pPr>
            <a:r>
              <a:rPr lang="en-US" sz="2400" dirty="0"/>
              <a:t>Communicating and Collaborating with your:</a:t>
            </a:r>
          </a:p>
          <a:p>
            <a:pPr marL="795338" indent="-342900" defTabSz="914400">
              <a:lnSpc>
                <a:spcPct val="100000"/>
              </a:lnSpc>
              <a:spcBef>
                <a:spcPts val="0"/>
              </a:spcBef>
            </a:pPr>
            <a:r>
              <a:rPr lang="en-US" sz="2000" dirty="0"/>
              <a:t>District</a:t>
            </a:r>
          </a:p>
          <a:p>
            <a:pPr marL="795338" indent="-342900" defTabSz="914400">
              <a:lnSpc>
                <a:spcPct val="100000"/>
              </a:lnSpc>
              <a:spcBef>
                <a:spcPts val="0"/>
              </a:spcBef>
            </a:pPr>
            <a:r>
              <a:rPr lang="en-US" sz="2000" dirty="0"/>
              <a:t>Ci3T Leadership Team</a:t>
            </a:r>
          </a:p>
          <a:p>
            <a:pPr marL="795338" indent="-342900" defTabSz="914400">
              <a:lnSpc>
                <a:spcPct val="100000"/>
              </a:lnSpc>
              <a:spcBef>
                <a:spcPts val="0"/>
              </a:spcBef>
            </a:pPr>
            <a:r>
              <a:rPr lang="en-US" sz="2000" dirty="0"/>
              <a:t>Faculty and Staff </a:t>
            </a:r>
          </a:p>
          <a:p>
            <a:pPr marL="795338" indent="-342900" defTabSz="914400">
              <a:lnSpc>
                <a:spcPct val="100000"/>
              </a:lnSpc>
              <a:spcBef>
                <a:spcPts val="0"/>
              </a:spcBef>
            </a:pPr>
            <a:r>
              <a:rPr lang="en-US" sz="2000" dirty="0"/>
              <a:t>Students, Parents, and Community</a:t>
            </a:r>
          </a:p>
          <a:p>
            <a:pPr marL="795338" indent="-342900" defTabSz="914400">
              <a:lnSpc>
                <a:spcPct val="100000"/>
              </a:lnSpc>
              <a:spcBef>
                <a:spcPts val="0"/>
              </a:spcBef>
            </a:pPr>
            <a:r>
              <a:rPr lang="en-US" sz="2000" dirty="0"/>
              <a:t>Policy Makers</a:t>
            </a:r>
            <a:endParaRPr lang="en-US" sz="2400" dirty="0"/>
          </a:p>
        </p:txBody>
      </p:sp>
      <p:sp>
        <p:nvSpPr>
          <p:cNvPr id="9" name="Rectangle">
            <a:extLst>
              <a:ext uri="{FF2B5EF4-FFF2-40B4-BE49-F238E27FC236}">
                <a16:creationId xmlns:a16="http://schemas.microsoft.com/office/drawing/2014/main" id="{C47BC8E7-E0E0-B13E-B31F-0647568CE6D8}"/>
              </a:ext>
            </a:extLst>
          </p:cNvPr>
          <p:cNvSpPr/>
          <p:nvPr/>
        </p:nvSpPr>
        <p:spPr>
          <a:xfrm>
            <a:off x="1103086" y="5444669"/>
            <a:ext cx="9688783" cy="132556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1.16 FAMILY AND COMMUNITY ENGAGEMENT</a:t>
            </a:r>
          </a:p>
          <a:p>
            <a:r>
              <a:rPr lang="en-US" sz="1400" dirty="0">
                <a:solidFill>
                  <a:schemeClr val="bg1"/>
                </a:solidFill>
              </a:rPr>
              <a:t>Tier 1 leadership teams purposefully and regularly engage families and community members that are representative of (a) the schools’ demographics and (b) any marginalized groups in co-designing and actively revising the content and the implementation of foundational Tier 1 practices (items 1.3-1.10) based on the regular review of schoolwide and community data.</a:t>
            </a:r>
          </a:p>
        </p:txBody>
      </p:sp>
      <p:pic>
        <p:nvPicPr>
          <p:cNvPr id="10" name="Picture 9" descr="Tiered Fidelity Inventory (TFI) Manual - Version 3">
            <a:extLst>
              <a:ext uri="{FF2B5EF4-FFF2-40B4-BE49-F238E27FC236}">
                <a16:creationId xmlns:a16="http://schemas.microsoft.com/office/drawing/2014/main" id="{2401FE55-BCFB-A3E6-BFA6-D16FC67F1C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67786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3454-4470-B6A6-F2A7-E11CF6C248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1E8AEE-9938-A73E-1A29-648E9F42D1A1}"/>
              </a:ext>
            </a:extLst>
          </p:cNvPr>
          <p:cNvSpPr/>
          <p:nvPr/>
        </p:nvSpPr>
        <p:spPr>
          <a:xfrm>
            <a:off x="838200" y="3989607"/>
            <a:ext cx="8257674" cy="24215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15A62-70CF-6455-F054-231851346DA9}"/>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E1CDA964-3565-EE99-B7EA-1A5371FD3C3E}"/>
              </a:ext>
            </a:extLst>
          </p:cNvPr>
          <p:cNvSpPr>
            <a:spLocks noGrp="1"/>
          </p:cNvSpPr>
          <p:nvPr>
            <p:ph idx="1"/>
          </p:nvPr>
        </p:nvSpPr>
        <p:spPr>
          <a:xfrm>
            <a:off x="838200" y="1609726"/>
            <a:ext cx="10808368" cy="2555306"/>
          </a:xfrm>
        </p:spPr>
        <p:txBody>
          <a:bodyPr>
            <a:noAutofit/>
          </a:bodyPr>
          <a:lstStyle/>
          <a:p>
            <a:pPr marL="342900" marR="0" lvl="0" indent="-342900">
              <a:lnSpc>
                <a:spcPct val="100000"/>
              </a:lnSpc>
              <a:spcBef>
                <a:spcPts val="0"/>
              </a:spcBef>
              <a:spcAft>
                <a:spcPts val="0"/>
              </a:spcAft>
              <a:buFont typeface="+mj-lt"/>
              <a:buAutoNum type="arabicPeriod"/>
            </a:pPr>
            <a:r>
              <a:rPr lang="en-US" sz="2600"/>
              <a:t>Finalize plans to collect and use social validity and treatment integrity data.</a:t>
            </a:r>
          </a:p>
          <a:p>
            <a:pPr marL="457200" marR="0" lvl="0" indent="-457200">
              <a:lnSpc>
                <a:spcPct val="100000"/>
              </a:lnSpc>
              <a:spcBef>
                <a:spcPts val="0"/>
              </a:spcBef>
              <a:spcAft>
                <a:spcPts val="0"/>
              </a:spcAft>
              <a:buFont typeface="+mj-lt"/>
              <a:buAutoNum type="arabicPeriod"/>
            </a:pPr>
            <a:endParaRPr lang="en-US" sz="1600"/>
          </a:p>
          <a:p>
            <a:pPr marL="342900" marR="0" lvl="0" indent="-342900">
              <a:lnSpc>
                <a:spcPct val="100000"/>
              </a:lnSpc>
              <a:spcBef>
                <a:spcPts val="0"/>
              </a:spcBef>
              <a:spcAft>
                <a:spcPts val="0"/>
              </a:spcAft>
              <a:buFont typeface="+mj-lt"/>
              <a:buAutoNum type="arabicPeriod"/>
            </a:pPr>
            <a:r>
              <a:rPr lang="en-US" sz="2600"/>
              <a:t>Interpret fall screening data at the school- and classroom-level to inform professional learning and use of effective practices to support students (e.g., low-intensity strategies, Tier 2 and 3 interventions).</a:t>
            </a:r>
          </a:p>
        </p:txBody>
      </p:sp>
      <p:pic>
        <p:nvPicPr>
          <p:cNvPr id="5" name="Picture 4" descr="A screenshot of a computer&#10;&#10;Description automatically generated">
            <a:extLst>
              <a:ext uri="{FF2B5EF4-FFF2-40B4-BE49-F238E27FC236}">
                <a16:creationId xmlns:a16="http://schemas.microsoft.com/office/drawing/2014/main" id="{B8D4526B-ED71-3328-E011-A093F5575C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714" y="4724399"/>
            <a:ext cx="2854970" cy="2001253"/>
          </a:xfrm>
          <a:prstGeom prst="rect">
            <a:avLst/>
          </a:prstGeom>
        </p:spPr>
      </p:pic>
      <p:sp>
        <p:nvSpPr>
          <p:cNvPr id="7" name="TextBox 6">
            <a:extLst>
              <a:ext uri="{FF2B5EF4-FFF2-40B4-BE49-F238E27FC236}">
                <a16:creationId xmlns:a16="http://schemas.microsoft.com/office/drawing/2014/main" id="{F9EFAE46-D3DB-5C47-AA9D-50F1DE137BF8}"/>
              </a:ext>
            </a:extLst>
          </p:cNvPr>
          <p:cNvSpPr txBox="1"/>
          <p:nvPr/>
        </p:nvSpPr>
        <p:spPr>
          <a:xfrm>
            <a:off x="838200" y="4142807"/>
            <a:ext cx="8378514" cy="2092881"/>
          </a:xfrm>
          <a:prstGeom prst="rect">
            <a:avLst/>
          </a:prstGeom>
          <a:noFill/>
        </p:spPr>
        <p:txBody>
          <a:bodyPr wrap="square">
            <a:spAutoFit/>
          </a:bodyPr>
          <a:lstStyle/>
          <a:p>
            <a:pPr marL="463550" indent="-395288"/>
            <a:r>
              <a:rPr lang="en-US" sz="2600"/>
              <a:t>3. Reflect on use of strategies for communicating to and supporting all stakeholders and make adjustments as necessary to support the creation of collaborative, positive, productive, and safe learning environments</a:t>
            </a:r>
          </a:p>
        </p:txBody>
      </p:sp>
    </p:spTree>
    <p:extLst>
      <p:ext uri="{BB962C8B-B14F-4D97-AF65-F5344CB8AC3E}">
        <p14:creationId xmlns:p14="http://schemas.microsoft.com/office/powerpoint/2010/main" val="11594344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F504D5-DAC3-E670-905D-E2DBEC75A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2827" y="227084"/>
            <a:ext cx="8533994" cy="64038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odule 3.1">
            <a:extLst>
              <a:ext uri="{FF2B5EF4-FFF2-40B4-BE49-F238E27FC236}">
                <a16:creationId xmlns:a16="http://schemas.microsoft.com/office/drawing/2014/main" id="{AF05D4A6-BFC8-E328-0917-81B2D67505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21483" y="-4253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26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a:bodyPr>
          <a:lstStyle/>
          <a:p>
            <a:pPr marL="342900" indent="-342900">
              <a:spcBef>
                <a:spcPts val="0"/>
              </a:spcBef>
              <a:buAutoNum type="arabicPeriod"/>
            </a:pPr>
            <a:r>
              <a:rPr lang="en-US" sz="2400">
                <a:ea typeface="MS PGothic" panose="020B0600070205080204" pitchFamily="34" charset="-128"/>
                <a:cs typeface="Arial"/>
              </a:rPr>
              <a:t>Finalize plans to collect and use social validity and treatment integrity data.</a:t>
            </a:r>
          </a:p>
          <a:p>
            <a:pPr marL="457200" indent="-457200">
              <a:spcBef>
                <a:spcPts val="0"/>
              </a:spcBef>
              <a:buFont typeface="+mj-lt"/>
              <a:buAutoNum type="arabicPeriod"/>
            </a:pPr>
            <a:endParaRPr lang="en-US" sz="2400">
              <a:ea typeface="MS PGothic" panose="020B0600070205080204" pitchFamily="34" charset="-128"/>
              <a:cs typeface="Arial"/>
            </a:endParaRPr>
          </a:p>
          <a:p>
            <a:pPr marL="342900" indent="-342900">
              <a:spcBef>
                <a:spcPts val="0"/>
              </a:spcBef>
              <a:buAutoNum type="arabicPeriod"/>
            </a:pPr>
            <a:r>
              <a:rPr lang="en-US" sz="2400">
                <a:ea typeface="MS PGothic" panose="020B0600070205080204" pitchFamily="34" charset="-128"/>
                <a:cs typeface="Arial"/>
              </a:rPr>
              <a:t>Interpret fall screening data at the school- and classroom-level to inform professional learning and use of effective practices to support students (e.g., low-intensity strategies, Tier 2 and 3 interventions).</a:t>
            </a:r>
          </a:p>
          <a:p>
            <a:pPr marL="457200" indent="-457200">
              <a:spcBef>
                <a:spcPts val="0"/>
              </a:spcBef>
              <a:buFont typeface="+mj-lt"/>
              <a:buAutoNum type="arabicPeriod"/>
            </a:pPr>
            <a:endParaRPr lang="en-US" sz="2400">
              <a:ea typeface="MS PGothic" panose="020B0600070205080204" pitchFamily="34" charset="-128"/>
              <a:cs typeface="Arial"/>
            </a:endParaRPr>
          </a:p>
          <a:p>
            <a:pPr marL="342900" indent="-342900">
              <a:spcBef>
                <a:spcPts val="0"/>
              </a:spcBef>
              <a:buAutoNum type="arabicPeriod"/>
            </a:pPr>
            <a:r>
              <a:rPr lang="en-US" sz="2400">
                <a:ea typeface="MS PGothic" panose="020B0600070205080204" pitchFamily="34" charset="-128"/>
                <a:cs typeface="Arial"/>
              </a:rPr>
              <a:t>Reflect on use of strategies for communicating to and supporting all stakeholders and make adjustments as necessary to support the creation of collaborative, positive, productive, and safe learning environments.</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 name="Picture">
            <a:extLst>
              <a:ext uri="{FF2B5EF4-FFF2-40B4-BE49-F238E27FC236}">
                <a16:creationId xmlns:a16="http://schemas.microsoft.com/office/drawing/2014/main" id="{E1CA8A8A-F3ED-5B68-D975-8A10B604643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9958" y="5196323"/>
            <a:ext cx="2181726" cy="152932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A0075AAB-88AC-FA3B-C424-F48F9445AFF2}"/>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B6B9BE36-90D2-BBED-AD8D-B1EBBA0051D2}"/>
              </a:ext>
            </a:extLst>
          </p:cNvPr>
          <p:cNvSpPr/>
          <p:nvPr/>
        </p:nvSpPr>
        <p:spPr>
          <a:xfrm>
            <a:off x="1415714" y="322245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7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50F19-E561-1414-ED9A-A05C5D2B1DE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98E73C3-CD92-C6E3-FB56-0E8BCCF99D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16FFB159-7C83-4872-5B2E-FA0933438AFE}"/>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1F981700-3137-DE04-62A5-1B69D41E65A5}"/>
              </a:ext>
            </a:extLst>
          </p:cNvPr>
          <p:cNvSpPr/>
          <p:nvPr/>
        </p:nvSpPr>
        <p:spPr>
          <a:xfrm>
            <a:off x="1415714" y="350820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247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3C87C-3624-E090-20D0-7C14BF546AA4}"/>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EFB8546-0A49-6D9F-8646-08B67DF2AF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C642638B-0027-6108-22B3-1FB0816EEBE3}"/>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0AF53D88-F95D-EE44-5640-CE15C6F00205}"/>
              </a:ext>
            </a:extLst>
          </p:cNvPr>
          <p:cNvSpPr/>
          <p:nvPr/>
        </p:nvSpPr>
        <p:spPr>
          <a:xfrm>
            <a:off x="1415714" y="3784434"/>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053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EAEA-3190-81DC-A502-AF9A1D7D42B3}"/>
            </a:ext>
          </a:extLst>
        </p:cNvPr>
        <p:cNvGrpSpPr/>
        <p:nvPr/>
      </p:nvGrpSpPr>
      <p:grpSpPr>
        <a:xfrm>
          <a:off x="0" y="0"/>
          <a:ext cx="0" cy="0"/>
          <a:chOff x="0" y="0"/>
          <a:chExt cx="0" cy="0"/>
        </a:xfrm>
      </p:grpSpPr>
      <p:pic>
        <p:nvPicPr>
          <p:cNvPr id="10242" name="Picture 2" descr="Editable infographic: Lincoln Lion Ci3T Plan: What You Need to Know">
            <a:extLst>
              <a:ext uri="{FF2B5EF4-FFF2-40B4-BE49-F238E27FC236}">
                <a16:creationId xmlns:a16="http://schemas.microsoft.com/office/drawing/2014/main" id="{7F32F474-0135-1523-9529-B1673F810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7626" y="1786270"/>
            <a:ext cx="5598231" cy="43248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Infographic: Parents and Families in Ci3T">
            <a:extLst>
              <a:ext uri="{FF2B5EF4-FFF2-40B4-BE49-F238E27FC236}">
                <a16:creationId xmlns:a16="http://schemas.microsoft.com/office/drawing/2014/main" id="{CB57C554-1945-7ED1-92B7-BA8C7992F1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1735" y="1753315"/>
            <a:ext cx="3363870" cy="43547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Module 3.1">
            <a:extLst>
              <a:ext uri="{FF2B5EF4-FFF2-40B4-BE49-F238E27FC236}">
                <a16:creationId xmlns:a16="http://schemas.microsoft.com/office/drawing/2014/main" id="{5A04486C-8D53-621F-8E7C-8E82580874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1483" y="-42530"/>
            <a:ext cx="1170517"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A3EE44D-CC5D-79CE-A110-A8F5AE942299}"/>
              </a:ext>
            </a:extLst>
          </p:cNvPr>
          <p:cNvSpPr>
            <a:spLocks noGrp="1"/>
          </p:cNvSpPr>
          <p:nvPr>
            <p:ph type="title"/>
          </p:nvPr>
        </p:nvSpPr>
        <p:spPr/>
        <p:txBody>
          <a:bodyPr/>
          <a:lstStyle/>
          <a:p>
            <a:r>
              <a:rPr lang="en-US"/>
              <a:t>Communicating and Collaborating with Families</a:t>
            </a:r>
          </a:p>
        </p:txBody>
      </p:sp>
    </p:spTree>
    <p:extLst>
      <p:ext uri="{BB962C8B-B14F-4D97-AF65-F5344CB8AC3E}">
        <p14:creationId xmlns:p14="http://schemas.microsoft.com/office/powerpoint/2010/main" val="42935011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83B3-DFA5-4CC3-8576-FAB0A6A1E30E}"/>
              </a:ext>
            </a:extLst>
          </p:cNvPr>
          <p:cNvSpPr>
            <a:spLocks noGrp="1"/>
          </p:cNvSpPr>
          <p:nvPr>
            <p:ph type="title"/>
          </p:nvPr>
        </p:nvSpPr>
        <p:spPr/>
        <p:txBody>
          <a:bodyPr/>
          <a:lstStyle/>
          <a:p>
            <a:r>
              <a:rPr lang="en-US"/>
              <a:t>Communicating and Collaborating with Families</a:t>
            </a:r>
          </a:p>
        </p:txBody>
      </p:sp>
      <p:pic>
        <p:nvPicPr>
          <p:cNvPr id="5" name="Picture 4">
            <a:extLst>
              <a:ext uri="{FF2B5EF4-FFF2-40B4-BE49-F238E27FC236}">
                <a16:creationId xmlns:a16="http://schemas.microsoft.com/office/drawing/2014/main" id="{AA107DCE-7174-4453-A45A-2CEE0B76D5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0912" y="1859840"/>
            <a:ext cx="1798613" cy="4493544"/>
          </a:xfrm>
          <a:prstGeom prst="rect">
            <a:avLst/>
          </a:prstGeom>
          <a:ln>
            <a:solidFill>
              <a:schemeClr val="tx1"/>
            </a:solidFill>
          </a:ln>
        </p:spPr>
      </p:pic>
      <p:pic>
        <p:nvPicPr>
          <p:cNvPr id="6" name="Picture 5" descr="Text&#10;&#10;Description automatically generated">
            <a:extLst>
              <a:ext uri="{FF2B5EF4-FFF2-40B4-BE49-F238E27FC236}">
                <a16:creationId xmlns:a16="http://schemas.microsoft.com/office/drawing/2014/main" id="{213330B1-F045-DE8A-D0AD-928E3B286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5840" y="1859840"/>
            <a:ext cx="3471262" cy="4493544"/>
          </a:xfrm>
          <a:prstGeom prst="rect">
            <a:avLst/>
          </a:prstGeom>
          <a:ln>
            <a:solidFill>
              <a:schemeClr val="tx1"/>
            </a:solidFill>
          </a:ln>
        </p:spPr>
      </p:pic>
      <p:pic>
        <p:nvPicPr>
          <p:cNvPr id="7" name="Picture 6" descr="Text&#10;&#10;Description automatically generated">
            <a:extLst>
              <a:ext uri="{FF2B5EF4-FFF2-40B4-BE49-F238E27FC236}">
                <a16:creationId xmlns:a16="http://schemas.microsoft.com/office/drawing/2014/main" id="{5FACEF67-B734-5278-B70B-FF41660F90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03417" y="1859840"/>
            <a:ext cx="3471261" cy="4493544"/>
          </a:xfrm>
          <a:prstGeom prst="rect">
            <a:avLst/>
          </a:prstGeom>
          <a:ln>
            <a:solidFill>
              <a:schemeClr val="tx1"/>
            </a:solidFill>
          </a:ln>
        </p:spPr>
      </p:pic>
    </p:spTree>
    <p:extLst>
      <p:ext uri="{BB962C8B-B14F-4D97-AF65-F5344CB8AC3E}">
        <p14:creationId xmlns:p14="http://schemas.microsoft.com/office/powerpoint/2010/main" val="36224946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CC6A-1173-8FB8-5BD3-65426B79AD0B}"/>
              </a:ext>
            </a:extLst>
          </p:cNvPr>
          <p:cNvSpPr>
            <a:spLocks noGrp="1"/>
          </p:cNvSpPr>
          <p:nvPr>
            <p:ph type="title"/>
          </p:nvPr>
        </p:nvSpPr>
        <p:spPr/>
        <p:txBody>
          <a:bodyPr/>
          <a:lstStyle/>
          <a:p>
            <a:r>
              <a:rPr lang="en-US"/>
              <a:t>Communicating and Collaborating with Families</a:t>
            </a:r>
          </a:p>
        </p:txBody>
      </p:sp>
      <p:pic>
        <p:nvPicPr>
          <p:cNvPr id="6" name="Picture 5">
            <a:extLst>
              <a:ext uri="{FF2B5EF4-FFF2-40B4-BE49-F238E27FC236}">
                <a16:creationId xmlns:a16="http://schemas.microsoft.com/office/drawing/2014/main" id="{C6A6EDEB-0198-84B7-3A1C-58804529BA2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86763" y="1793727"/>
            <a:ext cx="3955695" cy="4351338"/>
          </a:xfrm>
          <a:prstGeom prst="rect">
            <a:avLst/>
          </a:prstGeom>
          <a:ln>
            <a:solidFill>
              <a:schemeClr val="tx1"/>
            </a:solidFill>
          </a:ln>
        </p:spPr>
      </p:pic>
      <p:pic>
        <p:nvPicPr>
          <p:cNvPr id="7" name="Picture 6">
            <a:extLst>
              <a:ext uri="{FF2B5EF4-FFF2-40B4-BE49-F238E27FC236}">
                <a16:creationId xmlns:a16="http://schemas.microsoft.com/office/drawing/2014/main" id="{142162AB-5420-8E1C-A660-787B66F4B9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42567" y="1793727"/>
            <a:ext cx="3218121" cy="4406801"/>
          </a:xfrm>
          <a:prstGeom prst="rect">
            <a:avLst/>
          </a:prstGeom>
          <a:ln>
            <a:solidFill>
              <a:schemeClr val="tx1"/>
            </a:solidFill>
          </a:ln>
        </p:spPr>
      </p:pic>
    </p:spTree>
    <p:extLst>
      <p:ext uri="{BB962C8B-B14F-4D97-AF65-F5344CB8AC3E}">
        <p14:creationId xmlns:p14="http://schemas.microsoft.com/office/powerpoint/2010/main" val="8548778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D963-ADF9-C76F-9B9D-D4CC7A321F88}"/>
              </a:ext>
            </a:extLst>
          </p:cNvPr>
          <p:cNvSpPr>
            <a:spLocks noGrp="1"/>
          </p:cNvSpPr>
          <p:nvPr>
            <p:ph type="title"/>
          </p:nvPr>
        </p:nvSpPr>
        <p:spPr/>
        <p:txBody>
          <a:bodyPr/>
          <a:lstStyle/>
          <a:p>
            <a:r>
              <a:rPr lang="en-US"/>
              <a:t>Communicating and Collaborating with Faculty and Staff</a:t>
            </a:r>
          </a:p>
        </p:txBody>
      </p:sp>
      <p:pic>
        <p:nvPicPr>
          <p:cNvPr id="4" name="Picture 3" descr="A paper with text on it&#10;&#10;Description automatically generated">
            <a:extLst>
              <a:ext uri="{FF2B5EF4-FFF2-40B4-BE49-F238E27FC236}">
                <a16:creationId xmlns:a16="http://schemas.microsoft.com/office/drawing/2014/main" id="{1F54C710-F0D6-94DB-1E92-CC7997519F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a:off x="794807" y="2112258"/>
            <a:ext cx="4516756" cy="396254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7C1B4D98-581A-C68E-2699-93ACA0B158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0570" y="2141744"/>
            <a:ext cx="5933230" cy="3541718"/>
          </a:xfrm>
          <a:prstGeom prst="rect">
            <a:avLst/>
          </a:prstGeom>
          <a:ln>
            <a:solidFill>
              <a:schemeClr val="tx1"/>
            </a:solidFill>
          </a:ln>
        </p:spPr>
      </p:pic>
    </p:spTree>
    <p:extLst>
      <p:ext uri="{BB962C8B-B14F-4D97-AF65-F5344CB8AC3E}">
        <p14:creationId xmlns:p14="http://schemas.microsoft.com/office/powerpoint/2010/main" val="266960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C2CC2-ACE5-734B-5E0E-7AA3F6D69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47DA6-A683-954A-2B7B-F06FFFE2CB13}"/>
              </a:ext>
            </a:extLst>
          </p:cNvPr>
          <p:cNvSpPr>
            <a:spLocks noGrp="1"/>
          </p:cNvSpPr>
          <p:nvPr>
            <p:ph type="title"/>
          </p:nvPr>
        </p:nvSpPr>
        <p:spPr/>
        <p:txBody>
          <a:bodyPr/>
          <a:lstStyle/>
          <a:p>
            <a:r>
              <a:rPr lang="en-US"/>
              <a:t>Communicating and Collaborating with Faculty and Staff</a:t>
            </a:r>
          </a:p>
        </p:txBody>
      </p:sp>
      <p:pic>
        <p:nvPicPr>
          <p:cNvPr id="5" name="Picture 4" descr="A screenshot of a computer&#10;&#10;Description automatically generated">
            <a:extLst>
              <a:ext uri="{FF2B5EF4-FFF2-40B4-BE49-F238E27FC236}">
                <a16:creationId xmlns:a16="http://schemas.microsoft.com/office/drawing/2014/main" id="{4A6ADF4B-B185-DF06-8F2B-6AA8399C2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9633" y="3429000"/>
            <a:ext cx="5613455" cy="1552574"/>
          </a:xfrm>
          <a:prstGeom prst="rect">
            <a:avLst/>
          </a:prstGeom>
          <a:ln>
            <a:solidFill>
              <a:schemeClr val="tx1"/>
            </a:solidFill>
          </a:ln>
        </p:spPr>
      </p:pic>
      <p:grpSp>
        <p:nvGrpSpPr>
          <p:cNvPr id="7" name="Group 6">
            <a:extLst>
              <a:ext uri="{FF2B5EF4-FFF2-40B4-BE49-F238E27FC236}">
                <a16:creationId xmlns:a16="http://schemas.microsoft.com/office/drawing/2014/main" id="{173CC54C-C59A-9E35-2757-1C43FB0C3C45}"/>
              </a:ext>
            </a:extLst>
          </p:cNvPr>
          <p:cNvGrpSpPr/>
          <p:nvPr/>
        </p:nvGrpSpPr>
        <p:grpSpPr>
          <a:xfrm>
            <a:off x="838200" y="2592960"/>
            <a:ext cx="4815305" cy="2938906"/>
            <a:chOff x="1232110" y="2087897"/>
            <a:chExt cx="8970669" cy="3679220"/>
          </a:xfrm>
        </p:grpSpPr>
        <p:grpSp>
          <p:nvGrpSpPr>
            <p:cNvPr id="8" name="Group 7">
              <a:extLst>
                <a:ext uri="{FF2B5EF4-FFF2-40B4-BE49-F238E27FC236}">
                  <a16:creationId xmlns:a16="http://schemas.microsoft.com/office/drawing/2014/main" id="{EED48454-77CE-E502-4BD2-2E305D4C4B2E}"/>
                </a:ext>
              </a:extLst>
            </p:cNvPr>
            <p:cNvGrpSpPr/>
            <p:nvPr/>
          </p:nvGrpSpPr>
          <p:grpSpPr>
            <a:xfrm>
              <a:off x="1232110" y="2087897"/>
              <a:ext cx="8970669" cy="3679220"/>
              <a:chOff x="838200" y="1690686"/>
              <a:chExt cx="11011148" cy="4338775"/>
            </a:xfrm>
          </p:grpSpPr>
          <p:pic>
            <p:nvPicPr>
              <p:cNvPr id="10" name="Picture 9" descr="Table&#10;&#10;Description automatically generated">
                <a:extLst>
                  <a:ext uri="{FF2B5EF4-FFF2-40B4-BE49-F238E27FC236}">
                    <a16:creationId xmlns:a16="http://schemas.microsoft.com/office/drawing/2014/main" id="{571AB49C-482D-39C4-C4FC-68EFAA305D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11" name="Picture 10" descr="Table&#10;&#10;Description automatically generated">
                <a:extLst>
                  <a:ext uri="{FF2B5EF4-FFF2-40B4-BE49-F238E27FC236}">
                    <a16:creationId xmlns:a16="http://schemas.microsoft.com/office/drawing/2014/main" id="{FB93CC7E-98B4-C7E6-A228-50502C906B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12" name="Picture 11" descr="Graphical user interface, text, application&#10;&#10;Description automatically generated">
                <a:extLst>
                  <a:ext uri="{FF2B5EF4-FFF2-40B4-BE49-F238E27FC236}">
                    <a16:creationId xmlns:a16="http://schemas.microsoft.com/office/drawing/2014/main" id="{D48B66F9-4CFC-00EA-9433-C7090976EC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3" name="Picture 12" descr="Chart&#10;&#10;Description automatically generated">
                <a:extLst>
                  <a:ext uri="{FF2B5EF4-FFF2-40B4-BE49-F238E27FC236}">
                    <a16:creationId xmlns:a16="http://schemas.microsoft.com/office/drawing/2014/main" id="{9C63D3D5-0DE7-B042-BC50-8A48D9D475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14" name="Picture 13" descr="Chart, bar chart&#10;&#10;Description automatically generated">
                <a:extLst>
                  <a:ext uri="{FF2B5EF4-FFF2-40B4-BE49-F238E27FC236}">
                    <a16:creationId xmlns:a16="http://schemas.microsoft.com/office/drawing/2014/main" id="{2DA48310-F6FA-FFFA-5C0F-1A4070D43D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pic>
          <p:nvPicPr>
            <p:cNvPr id="9" name="Picture 8" descr="Chart, bar chart&#10;&#10;Description automatically generated">
              <a:extLst>
                <a:ext uri="{FF2B5EF4-FFF2-40B4-BE49-F238E27FC236}">
                  <a16:creationId xmlns:a16="http://schemas.microsoft.com/office/drawing/2014/main" id="{8A0CE43B-01F6-D6FB-3403-62F55ECA51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6469" y="2087897"/>
              <a:ext cx="2833599" cy="1659041"/>
            </a:xfrm>
            <a:prstGeom prst="rect">
              <a:avLst/>
            </a:prstGeom>
            <a:ln>
              <a:solidFill>
                <a:schemeClr val="tx1"/>
              </a:solidFill>
            </a:ln>
          </p:spPr>
        </p:pic>
      </p:grpSp>
      <p:pic>
        <p:nvPicPr>
          <p:cNvPr id="4" name="Picture 3" descr="A person holding a pen and a clipboard&#10;&#10;Description automatically generated">
            <a:extLst>
              <a:ext uri="{FF2B5EF4-FFF2-40B4-BE49-F238E27FC236}">
                <a16:creationId xmlns:a16="http://schemas.microsoft.com/office/drawing/2014/main" id="{C646F53B-72D9-8E3A-2A50-FA69383E58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314177" y="-36095"/>
            <a:ext cx="877823" cy="1371600"/>
          </a:xfrm>
          <a:prstGeom prst="rect">
            <a:avLst/>
          </a:prstGeom>
        </p:spPr>
      </p:pic>
      <p:pic>
        <p:nvPicPr>
          <p:cNvPr id="15" name="Picture 14" descr="A hand holding a flashlight&#10;&#10;Description automatically generated">
            <a:extLst>
              <a:ext uri="{FF2B5EF4-FFF2-40B4-BE49-F238E27FC236}">
                <a16:creationId xmlns:a16="http://schemas.microsoft.com/office/drawing/2014/main" id="{E69332C1-D155-EDC4-2AA4-FC1B6185EC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33988" y="1456024"/>
            <a:ext cx="877825" cy="1371600"/>
          </a:xfrm>
          <a:prstGeom prst="rect">
            <a:avLst/>
          </a:prstGeom>
        </p:spPr>
      </p:pic>
    </p:spTree>
    <p:extLst>
      <p:ext uri="{BB962C8B-B14F-4D97-AF65-F5344CB8AC3E}">
        <p14:creationId xmlns:p14="http://schemas.microsoft.com/office/powerpoint/2010/main" val="22705843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A0A19-4C1D-A8F6-3175-635E662C8E9B}"/>
            </a:ext>
          </a:extLst>
        </p:cNvPr>
        <p:cNvGrpSpPr/>
        <p:nvPr/>
      </p:nvGrpSpPr>
      <p:grpSpPr>
        <a:xfrm>
          <a:off x="0" y="0"/>
          <a:ext cx="0" cy="0"/>
          <a:chOff x="0" y="0"/>
          <a:chExt cx="0" cy="0"/>
        </a:xfrm>
      </p:grpSpPr>
      <p:pic>
        <p:nvPicPr>
          <p:cNvPr id="2" name="Picture 2" descr="Module 3.1">
            <a:extLst>
              <a:ext uri="{FF2B5EF4-FFF2-40B4-BE49-F238E27FC236}">
                <a16:creationId xmlns:a16="http://schemas.microsoft.com/office/drawing/2014/main" id="{52A8FD5F-DD35-4B53-234E-866FF8CF94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21483" y="-42530"/>
            <a:ext cx="11705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F20DEB64-B660-D034-9967-19E273AE83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0699" y="2184068"/>
            <a:ext cx="7470601" cy="3609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36956FD6-E875-525D-EB24-AE275C668C13}"/>
              </a:ext>
            </a:extLst>
          </p:cNvPr>
          <p:cNvSpPr>
            <a:spLocks noGrp="1"/>
          </p:cNvSpPr>
          <p:nvPr>
            <p:ph type="title"/>
          </p:nvPr>
        </p:nvSpPr>
        <p:spPr/>
        <p:txBody>
          <a:bodyPr/>
          <a:lstStyle/>
          <a:p>
            <a:r>
              <a:rPr lang="en-US"/>
              <a:t>Communicating with Stakeholders</a:t>
            </a:r>
          </a:p>
        </p:txBody>
      </p:sp>
    </p:spTree>
    <p:extLst>
      <p:ext uri="{BB962C8B-B14F-4D97-AF65-F5344CB8AC3E}">
        <p14:creationId xmlns:p14="http://schemas.microsoft.com/office/powerpoint/2010/main" val="111027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7">
            <a:extLst>
              <a:ext uri="{FF2B5EF4-FFF2-40B4-BE49-F238E27FC236}">
                <a16:creationId xmlns:a16="http://schemas.microsoft.com/office/drawing/2014/main" id="{72268419-F1F6-4AFB-8324-CC6603D388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3" name="Picture 51">
            <a:extLst>
              <a:ext uri="{FF2B5EF4-FFF2-40B4-BE49-F238E27FC236}">
                <a16:creationId xmlns:a16="http://schemas.microsoft.com/office/drawing/2014/main" id="{BADEB0D8-4927-18AB-A510-49CAAD94DA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4" name="Picture 50">
            <a:extLst>
              <a:ext uri="{FF2B5EF4-FFF2-40B4-BE49-F238E27FC236}">
                <a16:creationId xmlns:a16="http://schemas.microsoft.com/office/drawing/2014/main" id="{53CFDBC9-3717-7608-AA39-3144AA1E98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5" name="Picture 49">
            <a:extLst>
              <a:ext uri="{FF2B5EF4-FFF2-40B4-BE49-F238E27FC236}">
                <a16:creationId xmlns:a16="http://schemas.microsoft.com/office/drawing/2014/main" id="{4175AEFB-35C4-0A79-776D-E35F7C3990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6" name="Picture 48">
            <a:extLst>
              <a:ext uri="{FF2B5EF4-FFF2-40B4-BE49-F238E27FC236}">
                <a16:creationId xmlns:a16="http://schemas.microsoft.com/office/drawing/2014/main" id="{3A2655C8-308B-B6E8-BBF9-CF1B53D552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7" name="Picture 42">
            <a:extLst>
              <a:ext uri="{FF2B5EF4-FFF2-40B4-BE49-F238E27FC236}">
                <a16:creationId xmlns:a16="http://schemas.microsoft.com/office/drawing/2014/main" id="{A080A262-EDD1-EBF2-394F-ED4CFC9166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8" name="Picture 46">
            <a:extLst>
              <a:ext uri="{FF2B5EF4-FFF2-40B4-BE49-F238E27FC236}">
                <a16:creationId xmlns:a16="http://schemas.microsoft.com/office/drawing/2014/main" id="{75CD693B-BB45-1742-6160-F356D9BD540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9" name="Picture 45">
            <a:extLst>
              <a:ext uri="{FF2B5EF4-FFF2-40B4-BE49-F238E27FC236}">
                <a16:creationId xmlns:a16="http://schemas.microsoft.com/office/drawing/2014/main" id="{9490C76F-ECEE-E489-C997-4043DE707AB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0" name="Picture 44">
            <a:extLst>
              <a:ext uri="{FF2B5EF4-FFF2-40B4-BE49-F238E27FC236}">
                <a16:creationId xmlns:a16="http://schemas.microsoft.com/office/drawing/2014/main" id="{0732DCC3-940E-39C1-CE79-9E19F246672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1" name="Picture 43">
            <a:extLst>
              <a:ext uri="{FF2B5EF4-FFF2-40B4-BE49-F238E27FC236}">
                <a16:creationId xmlns:a16="http://schemas.microsoft.com/office/drawing/2014/main" id="{63B6D71F-475C-0653-B40C-5EE1BB46392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2" name="Picture 41">
            <a:extLst>
              <a:ext uri="{FF2B5EF4-FFF2-40B4-BE49-F238E27FC236}">
                <a16:creationId xmlns:a16="http://schemas.microsoft.com/office/drawing/2014/main" id="{A8DC6188-FC89-0E38-0819-56CA0F89CB6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3" name="Picture 40">
            <a:extLst>
              <a:ext uri="{FF2B5EF4-FFF2-40B4-BE49-F238E27FC236}">
                <a16:creationId xmlns:a16="http://schemas.microsoft.com/office/drawing/2014/main" id="{44684FC8-6BF8-5DD7-5498-456E5C8C50F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6" name="Picture 39">
            <a:extLst>
              <a:ext uri="{FF2B5EF4-FFF2-40B4-BE49-F238E27FC236}">
                <a16:creationId xmlns:a16="http://schemas.microsoft.com/office/drawing/2014/main" id="{FFFF6E5E-2B09-0E31-7E3D-3FD730866CB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7" name="Picture 38">
            <a:extLst>
              <a:ext uri="{FF2B5EF4-FFF2-40B4-BE49-F238E27FC236}">
                <a16:creationId xmlns:a16="http://schemas.microsoft.com/office/drawing/2014/main" id="{77584AD1-1BFA-83EF-938B-356D395245D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8" name="Picture 33">
            <a:extLst>
              <a:ext uri="{FF2B5EF4-FFF2-40B4-BE49-F238E27FC236}">
                <a16:creationId xmlns:a16="http://schemas.microsoft.com/office/drawing/2014/main" id="{BCEA1731-FDC6-CA3E-7FFE-BB45CA21ECA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19" name="Picture 36">
            <a:extLst>
              <a:ext uri="{FF2B5EF4-FFF2-40B4-BE49-F238E27FC236}">
                <a16:creationId xmlns:a16="http://schemas.microsoft.com/office/drawing/2014/main" id="{CAE48FD8-FEC7-BF42-AE16-496F2078A39B}"/>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6735182" y="4890442"/>
            <a:ext cx="4018829" cy="1425116"/>
          </a:xfrm>
          <a:prstGeom prst="rect">
            <a:avLst/>
          </a:prstGeom>
          <a:noFill/>
        </p:spPr>
      </p:pic>
      <p:pic>
        <p:nvPicPr>
          <p:cNvPr id="20" name="Picture 32">
            <a:extLst>
              <a:ext uri="{FF2B5EF4-FFF2-40B4-BE49-F238E27FC236}">
                <a16:creationId xmlns:a16="http://schemas.microsoft.com/office/drawing/2014/main" id="{49CFAFE4-6B61-C0CC-8ED1-7689F1E88DD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6636029" y="4967561"/>
            <a:ext cx="4018828" cy="1425116"/>
          </a:xfrm>
          <a:prstGeom prst="rect">
            <a:avLst/>
          </a:prstGeom>
          <a:noFill/>
        </p:spPr>
      </p:pic>
      <p:graphicFrame>
        <p:nvGraphicFramePr>
          <p:cNvPr id="21" name="Table 6">
            <a:extLst>
              <a:ext uri="{FF2B5EF4-FFF2-40B4-BE49-F238E27FC236}">
                <a16:creationId xmlns:a16="http://schemas.microsoft.com/office/drawing/2014/main" id="{2A25BB15-1F7C-83E1-CF59-B4DD79F33A0F}"/>
              </a:ext>
            </a:extLst>
          </p:cNvPr>
          <p:cNvGraphicFramePr>
            <a:graphicFrameLocks noGrp="1"/>
          </p:cNvGraphicFramePr>
          <p:nvPr>
            <p:extLst>
              <p:ext uri="{D42A27DB-BD31-4B8C-83A1-F6EECF244321}">
                <p14:modId xmlns:p14="http://schemas.microsoft.com/office/powerpoint/2010/main" val="3512792514"/>
              </p:ext>
            </p:extLst>
          </p:nvPr>
        </p:nvGraphicFramePr>
        <p:xfrm>
          <a:off x="458009" y="595290"/>
          <a:ext cx="11003164" cy="4204773"/>
        </p:xfrm>
        <a:graphic>
          <a:graphicData uri="http://schemas.openxmlformats.org/drawingml/2006/table">
            <a:tbl>
              <a:tblPr firstRow="1" bandRow="1">
                <a:tableStyleId>{5C22544A-7EE6-4342-B048-85BDC9FD1C3A}</a:tableStyleId>
              </a:tblPr>
              <a:tblGrid>
                <a:gridCol w="5501582">
                  <a:extLst>
                    <a:ext uri="{9D8B030D-6E8A-4147-A177-3AD203B41FA5}">
                      <a16:colId xmlns:a16="http://schemas.microsoft.com/office/drawing/2014/main" val="659750370"/>
                    </a:ext>
                  </a:extLst>
                </a:gridCol>
                <a:gridCol w="5501582">
                  <a:extLst>
                    <a:ext uri="{9D8B030D-6E8A-4147-A177-3AD203B41FA5}">
                      <a16:colId xmlns:a16="http://schemas.microsoft.com/office/drawing/2014/main" val="2693799976"/>
                    </a:ext>
                  </a:extLst>
                </a:gridCol>
              </a:tblGrid>
              <a:tr h="486213">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a:solidFill>
                          <a:schemeClr val="bg1"/>
                        </a:solidFill>
                      </a:endParaRPr>
                    </a:p>
                  </a:txBody>
                  <a:tcPr>
                    <a:solidFill>
                      <a:schemeClr val="accent5"/>
                    </a:solidFill>
                  </a:tcPr>
                </a:tc>
                <a:extLst>
                  <a:ext uri="{0D108BD9-81ED-4DB2-BD59-A6C34878D82A}">
                    <a16:rowId xmlns:a16="http://schemas.microsoft.com/office/drawing/2014/main" val="2349869466"/>
                  </a:ext>
                </a:extLst>
              </a:tr>
              <a:tr h="359155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a:solidFill>
                            <a:schemeClr val="tx1"/>
                          </a:solidFill>
                        </a:rPr>
                        <a:t>Debrief Jigsaw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a:solidFill>
                            <a:schemeClr val="tx1"/>
                          </a:solidFill>
                        </a:rPr>
                        <a:t>Share key takeaways from the breakout room you attended: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solidFill>
                            <a:schemeClr val="tx1"/>
                          </a:solidFill>
                        </a:rPr>
                        <a:t>Inform Tier 1 Instruction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solidFill>
                            <a:schemeClr val="tx1"/>
                          </a:solidFill>
                        </a:rPr>
                        <a:t>Empower teachers with low-intensity strategies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a:solidFill>
                            <a:schemeClr val="tx1"/>
                          </a:solidFill>
                        </a:rPr>
                        <a:t>Connect students with Tier 2 and Tier 3 supports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a:solidFill>
                            <a:schemeClr val="tx1"/>
                          </a:solidFill>
                        </a:rPr>
                        <a:t>What are the next steps to respond to your fall screening data?</a:t>
                      </a:r>
                      <a:endParaRPr lang="en-US" sz="800" b="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a:t>Be ready to share at least one concrete action step your team is taking coming out of today’s session!</a:t>
                      </a:r>
                    </a:p>
                  </a:txBody>
                  <a:tcPr>
                    <a:solidFill>
                      <a:srgbClr val="DDE7F0"/>
                    </a:solidFill>
                  </a:tcPr>
                </a:tc>
                <a:tc>
                  <a:txBody>
                    <a:bodyPr/>
                    <a:lstStyle/>
                    <a:p>
                      <a:pPr marL="0" indent="0">
                        <a:buFont typeface="Arial" panose="020B0604020202020204" pitchFamily="34" charset="0"/>
                        <a:buNone/>
                      </a:pPr>
                      <a:r>
                        <a:rPr lang="en-US" sz="2400" b="0" i="0" u="none" kern="1200">
                          <a:solidFill>
                            <a:schemeClr val="tx1"/>
                          </a:solidFill>
                          <a:effectLst/>
                          <a:latin typeface="+mn-lt"/>
                          <a:ea typeface="+mn-ea"/>
                          <a:cs typeface="+mn-cs"/>
                        </a:rPr>
                        <a:t>Communicating and Collaborating with Stakeholders </a:t>
                      </a:r>
                    </a:p>
                    <a:p>
                      <a:pPr marL="342900" indent="-342900">
                        <a:buFont typeface="Arial" panose="020B0604020202020204" pitchFamily="34" charset="0"/>
                        <a:buChar char="•"/>
                      </a:pPr>
                      <a:r>
                        <a:rPr lang="en-US" sz="2000" b="0" i="0" u="none" kern="1200">
                          <a:solidFill>
                            <a:schemeClr val="tx1"/>
                          </a:solidFill>
                          <a:effectLst/>
                          <a:latin typeface="+mn-lt"/>
                          <a:ea typeface="+mn-ea"/>
                          <a:cs typeface="+mn-cs"/>
                        </a:rPr>
                        <a:t>What upcoming opportunities exist to communicate and collaborate with families?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kern="1200">
                          <a:solidFill>
                            <a:schemeClr val="tx1"/>
                          </a:solidFill>
                          <a:effectLst/>
                          <a:latin typeface="+mn-lt"/>
                          <a:ea typeface="+mn-ea"/>
                          <a:cs typeface="+mn-cs"/>
                        </a:rPr>
                        <a:t>What strategies do you currently use to communicate and collaborate with faculty and staff?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kern="1200">
                          <a:solidFill>
                            <a:schemeClr val="tx1"/>
                          </a:solidFill>
                          <a:effectLst/>
                          <a:latin typeface="+mn-lt"/>
                          <a:ea typeface="+mn-ea"/>
                          <a:cs typeface="+mn-cs"/>
                        </a:rPr>
                        <a:t>What new strategies to communicate and collaborate with faculty &amp; staff are you interested in trying?</a:t>
                      </a:r>
                    </a:p>
                  </a:txBody>
                  <a:tcPr>
                    <a:solidFill>
                      <a:srgbClr val="DDE7F0"/>
                    </a:solidFill>
                  </a:tcPr>
                </a:tc>
                <a:extLst>
                  <a:ext uri="{0D108BD9-81ED-4DB2-BD59-A6C34878D82A}">
                    <a16:rowId xmlns:a16="http://schemas.microsoft.com/office/drawing/2014/main" val="927646794"/>
                  </a:ext>
                </a:extLst>
              </a:tr>
            </a:tbl>
          </a:graphicData>
        </a:graphic>
      </p:graphicFrame>
      <p:pic>
        <p:nvPicPr>
          <p:cNvPr id="14" name="Picture 13" descr="Table&#10;&#10;Description automatically generated">
            <a:extLst>
              <a:ext uri="{FF2B5EF4-FFF2-40B4-BE49-F238E27FC236}">
                <a16:creationId xmlns:a16="http://schemas.microsoft.com/office/drawing/2014/main" id="{64989702-D82B-44B5-F725-F97637F3ABC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537143" y="4967561"/>
            <a:ext cx="1283925" cy="1661550"/>
          </a:xfrm>
          <a:prstGeom prst="rect">
            <a:avLst/>
          </a:prstGeom>
          <a:ln>
            <a:solidFill>
              <a:schemeClr val="tx1"/>
            </a:solidFill>
          </a:ln>
        </p:spPr>
      </p:pic>
      <p:pic>
        <p:nvPicPr>
          <p:cNvPr id="15" name="Picture 14" descr="Graphical user interface, application&#10;&#10;Description automatically generated">
            <a:extLst>
              <a:ext uri="{FF2B5EF4-FFF2-40B4-BE49-F238E27FC236}">
                <a16:creationId xmlns:a16="http://schemas.microsoft.com/office/drawing/2014/main" id="{7F599B32-DD80-04CD-E149-221B7C4D1AB6}"/>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057063" y="5148223"/>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Tree>
    <p:extLst>
      <p:ext uri="{BB962C8B-B14F-4D97-AF65-F5344CB8AC3E}">
        <p14:creationId xmlns:p14="http://schemas.microsoft.com/office/powerpoint/2010/main" val="95625045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sz="2400"/>
              <a:t>Welcome</a:t>
            </a:r>
            <a:endParaRPr lang="en-US" sz="2400">
              <a:cs typeface="Arial"/>
            </a:endParaRPr>
          </a:p>
          <a:p>
            <a:pPr marL="514350" indent="-514350">
              <a:buAutoNum type="arabicPeriod"/>
            </a:pPr>
            <a:r>
              <a:rPr lang="en-US" sz="2400">
                <a:solidFill>
                  <a:prstClr val="black"/>
                </a:solidFill>
                <a:ea typeface="MS PGothic"/>
              </a:rPr>
              <a:t>Preparing to Collect and Use Social Validity &amp; Treatment Integrity Data</a:t>
            </a:r>
          </a:p>
          <a:p>
            <a:pPr marL="514350" indent="-514350">
              <a:buAutoNum type="arabicPeriod"/>
            </a:pPr>
            <a:r>
              <a:rPr lang="en-US" sz="2400">
                <a:solidFill>
                  <a:prstClr val="black"/>
                </a:solidFill>
                <a:latin typeface="Arial" panose="020B0604020202020204"/>
                <a:ea typeface="MS PGothic"/>
                <a:cs typeface="Arial"/>
              </a:rPr>
              <a:t>Systematic Screening in a Ci3T Model of Prevention</a:t>
            </a:r>
          </a:p>
          <a:p>
            <a:pPr marL="514350" indent="-514350">
              <a:buAutoNum type="arabicPeriod"/>
            </a:pPr>
            <a:r>
              <a:rPr lang="en-US" sz="2400">
                <a:solidFill>
                  <a:prstClr val="black"/>
                </a:solidFill>
                <a:latin typeface="Arial" panose="020B0604020202020204"/>
                <a:ea typeface="MS PGothic"/>
                <a:cs typeface="Arial"/>
              </a:rPr>
              <a:t>Using Fall Screening Data to Inform Instruction</a:t>
            </a:r>
          </a:p>
          <a:p>
            <a:pPr marL="457200" lvl="1" indent="0">
              <a:buNone/>
            </a:pPr>
            <a:r>
              <a:rPr lang="en-US">
                <a:solidFill>
                  <a:srgbClr val="283375"/>
                </a:solidFill>
                <a:latin typeface="Arial" panose="020B0604020202020204"/>
                <a:ea typeface="MS PGothic"/>
                <a:cs typeface="Arial"/>
              </a:rPr>
              <a:t>	Primary (Tier 1) Prevention Efforts</a:t>
            </a:r>
          </a:p>
          <a:p>
            <a:pPr marL="457200" lvl="1" indent="0">
              <a:buNone/>
            </a:pPr>
            <a:r>
              <a:rPr lang="en-US">
                <a:solidFill>
                  <a:srgbClr val="283375"/>
                </a:solidFill>
                <a:latin typeface="Arial" panose="020B0604020202020204"/>
                <a:ea typeface="MS PGothic"/>
                <a:cs typeface="Arial"/>
              </a:rPr>
              <a:t>	Teacher-Delivered, Low-Intensity Strategies</a:t>
            </a:r>
          </a:p>
          <a:p>
            <a:pPr marL="457200" lvl="1" indent="0">
              <a:buNone/>
            </a:pPr>
            <a:r>
              <a:rPr lang="en-US">
                <a:solidFill>
                  <a:srgbClr val="283375"/>
                </a:solidFill>
                <a:latin typeface="Arial" panose="020B0604020202020204"/>
                <a:ea typeface="MS PGothic"/>
                <a:cs typeface="Arial"/>
              </a:rPr>
              <a:t>	Secondary (Tier 2) and Tertiary (Tier 3) Supports</a:t>
            </a:r>
          </a:p>
          <a:p>
            <a:pPr marL="514350" indent="-514350">
              <a:buFont typeface="+mj-lt"/>
              <a:buAutoNum type="arabicPeriod"/>
            </a:pPr>
            <a:r>
              <a:rPr lang="en-US" sz="2400"/>
              <a:t>Facilitating Clear Communication and Collaborations with Stakeholders  </a:t>
            </a:r>
          </a:p>
          <a:p>
            <a:pPr marL="514350" indent="-514350">
              <a:buFont typeface="+mj-lt"/>
              <a:buAutoNum type="arabicPeriod"/>
            </a:pPr>
            <a:r>
              <a:rPr lang="en-US" sz="2400"/>
              <a:t>Wrapping Up and Moving Forward</a:t>
            </a:r>
            <a:endParaRPr lang="en-US" sz="2400">
              <a:cs typeface="Arial"/>
            </a:endParaRPr>
          </a:p>
        </p:txBody>
      </p:sp>
      <p:pic>
        <p:nvPicPr>
          <p:cNvPr id="5" name="Picture">
            <a:extLst>
              <a:ext uri="{FF2B5EF4-FFF2-40B4-BE49-F238E27FC236}">
                <a16:creationId xmlns:a16="http://schemas.microsoft.com/office/drawing/2014/main" id="{9023D3DF-2C6E-57A2-A710-B18C60A1EBB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9958" y="5196323"/>
            <a:ext cx="2181726" cy="1529329"/>
          </a:xfrm>
          <a:prstGeom prst="rect">
            <a:avLst/>
          </a:prstGeom>
        </p:spPr>
      </p:pic>
    </p:spTree>
    <p:extLst>
      <p:ext uri="{BB962C8B-B14F-4D97-AF65-F5344CB8AC3E}">
        <p14:creationId xmlns:p14="http://schemas.microsoft.com/office/powerpoint/2010/main" val="1748222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CA1B9FC6-A02C-6D76-A6CB-5D26E6B1FC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55155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1 action item you or your team is taking following today’s session?</a:t>
            </a:r>
          </a:p>
        </p:txBody>
      </p:sp>
      <p:pic>
        <p:nvPicPr>
          <p:cNvPr id="11" name="Content Placeholder 10" descr="A screenshot of a chat&#10;&#10;Description automatically generated">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71718C3-71B2-323B-D13E-BE578D3AEC6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AF12C5E-FF1A-DCCA-9972-EC56BFAF9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17D18067-E063-D5F2-7506-A6C5436DE5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A09BF64E-A444-ACD7-D04A-FF2C1A7D8C1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48181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A87D289-FF34-DFAF-1481-FE80899728CB}"/>
              </a:ext>
            </a:extLst>
          </p:cNvPr>
          <p:cNvGraphicFramePr>
            <a:graphicFrameLocks noGrp="1"/>
          </p:cNvGraphicFramePr>
          <p:nvPr/>
        </p:nvGraphicFramePr>
        <p:xfrm>
          <a:off x="4231105" y="2263363"/>
          <a:ext cx="6779794" cy="3517674"/>
        </p:xfrm>
        <a:graphic>
          <a:graphicData uri="http://schemas.openxmlformats.org/drawingml/2006/table">
            <a:tbl>
              <a:tblPr firstRow="1" firstCol="1" bandRow="1"/>
              <a:tblGrid>
                <a:gridCol w="2794375">
                  <a:extLst>
                    <a:ext uri="{9D8B030D-6E8A-4147-A177-3AD203B41FA5}">
                      <a16:colId xmlns:a16="http://schemas.microsoft.com/office/drawing/2014/main" val="1731182503"/>
                    </a:ext>
                  </a:extLst>
                </a:gridCol>
                <a:gridCol w="2081466">
                  <a:extLst>
                    <a:ext uri="{9D8B030D-6E8A-4147-A177-3AD203B41FA5}">
                      <a16:colId xmlns:a16="http://schemas.microsoft.com/office/drawing/2014/main" val="2473010526"/>
                    </a:ext>
                  </a:extLst>
                </a:gridCol>
                <a:gridCol w="1903953">
                  <a:extLst>
                    <a:ext uri="{9D8B030D-6E8A-4147-A177-3AD203B41FA5}">
                      <a16:colId xmlns:a16="http://schemas.microsoft.com/office/drawing/2014/main" val="55427791"/>
                    </a:ext>
                  </a:extLst>
                </a:gridCol>
              </a:tblGrid>
              <a:tr h="996031">
                <a:tc gridSpan="3">
                  <a:txBody>
                    <a:bodyPr/>
                    <a:lstStyle/>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Location: </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Remote via Zoom</a:t>
                      </a:r>
                      <a:endParaRPr lang="en-US" sz="11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Attended by: </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Ci3T Leadership Teams, Ci3T Trainers and Coaches, Faculty and Staff, Families (a</a:t>
                      </a:r>
                      <a:r>
                        <a:rPr lang="en-US" sz="1100" kern="0">
                          <a:solidFill>
                            <a:srgbClr val="000000"/>
                          </a:solidFill>
                          <a:effectLst/>
                          <a:latin typeface="Aptos" panose="020B0004020202020204" pitchFamily="34" charset="0"/>
                          <a:ea typeface="Aptos" panose="020B0004020202020204" pitchFamily="34" charset="0"/>
                          <a:cs typeface="Calibri" panose="020F0502020204030204" pitchFamily="34" charset="0"/>
                        </a:rPr>
                        <a:t>d</a:t>
                      </a:r>
                      <a:r>
                        <a:rPr lang="en-US" sz="1100" kern="0">
                          <a:solidFill>
                            <a:srgbClr val="000000"/>
                          </a:solidFill>
                          <a:effectLst/>
                          <a:latin typeface="Aptos" panose="020B0004020202020204" pitchFamily="34" charset="0"/>
                          <a:ea typeface="Aptos" panose="020B0004020202020204" pitchFamily="34" charset="0"/>
                          <a:cs typeface="Arial" panose="020B0604020202020204" pitchFamily="34" charset="0"/>
                        </a:rPr>
                        <a:t>ults only), Community Members</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6090863"/>
                  </a:ext>
                </a:extLst>
              </a:tr>
              <a:tr h="188653">
                <a:tc>
                  <a:txBody>
                    <a:bodyPr/>
                    <a:lstStyle/>
                    <a:p>
                      <a:pPr marL="0" marR="0">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Session</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Aft>
                          <a:spcPts val="800"/>
                        </a:spcAft>
                        <a:buNone/>
                      </a:pPr>
                      <a:r>
                        <a:rPr lang="en-US" sz="1100" b="1" kern="0">
                          <a:solidFill>
                            <a:srgbClr val="000000"/>
                          </a:solidFill>
                          <a:effectLst/>
                          <a:latin typeface="Aptos" panose="020B0004020202020204" pitchFamily="34" charset="0"/>
                          <a:ea typeface="Calibri" panose="020F0502020204030204" pitchFamily="34" charset="0"/>
                          <a:cs typeface="Arial" panose="020B0604020202020204" pitchFamily="34" charset="0"/>
                        </a:rPr>
                        <a:t>Times (Central)</a:t>
                      </a:r>
                      <a:endParaRPr lang="en-US" sz="11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 20,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 03,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 01,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 05, 2025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 02, 2025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 22, 2026 (Thurs)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 17, 2026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 10, 2026 (Tues)</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 15, 2026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199580">
                <a:tc>
                  <a:txBody>
                    <a:bodyPr/>
                    <a:lstStyle/>
                    <a:p>
                      <a:pPr marL="0" marR="0">
                        <a:lnSpc>
                          <a:spcPct val="115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 (Wed)</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kern="0">
                          <a:effectLst/>
                          <a:latin typeface="Aptos" panose="020B0004020202020204" pitchFamily="34" charset="0"/>
                          <a:ea typeface="Aptos" panose="020B0004020202020204" pitchFamily="34" charset="0"/>
                          <a:cs typeface="Arial" panose="020B0604020202020204" pitchFamily="34" charset="0"/>
                        </a:rPr>
                        <a:t>4:00 – 5:00 p.m.</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pic>
        <p:nvPicPr>
          <p:cNvPr id="9" name="Picture 8">
            <a:extLst>
              <a:ext uri="{FF2B5EF4-FFF2-40B4-BE49-F238E27FC236}">
                <a16:creationId xmlns:a16="http://schemas.microsoft.com/office/drawing/2014/main" id="{A6FC0D43-35A5-5C72-0E79-63E30E8615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8201" y="1978238"/>
            <a:ext cx="3091224" cy="3970577"/>
          </a:xfrm>
          <a:prstGeom prst="rect">
            <a:avLst/>
          </a:prstGeom>
          <a:ln>
            <a:noFill/>
          </a:ln>
        </p:spPr>
      </p:pic>
      <p:sp>
        <p:nvSpPr>
          <p:cNvPr id="5" name="Title 4">
            <a:extLst>
              <a:ext uri="{FF2B5EF4-FFF2-40B4-BE49-F238E27FC236}">
                <a16:creationId xmlns:a16="http://schemas.microsoft.com/office/drawing/2014/main" id="{1352ABB2-6B9B-70EC-6667-204BA12D1C18}"/>
              </a:ext>
            </a:extLst>
          </p:cNvPr>
          <p:cNvSpPr>
            <a:spLocks noGrp="1"/>
          </p:cNvSpPr>
          <p:nvPr>
            <p:ph type="title"/>
          </p:nvPr>
        </p:nvSpPr>
        <p:spPr/>
        <p:txBody>
          <a:bodyPr/>
          <a:lstStyle/>
          <a:p>
            <a:r>
              <a:rPr lang="en-US" dirty="0"/>
              <a:t>Ci3T Trainers and Coaches Calls </a:t>
            </a:r>
          </a:p>
        </p:txBody>
      </p:sp>
      <p:sp>
        <p:nvSpPr>
          <p:cNvPr id="7" name="Content Placeholder 6">
            <a:extLst>
              <a:ext uri="{FF2B5EF4-FFF2-40B4-BE49-F238E27FC236}">
                <a16:creationId xmlns:a16="http://schemas.microsoft.com/office/drawing/2014/main" id="{5BF2F116-F7BE-FDC0-7035-FE9FE52C9B4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20167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a:xfrm>
            <a:off x="839788" y="1325563"/>
            <a:ext cx="5157787" cy="823912"/>
          </a:xfrm>
        </p:spPr>
        <p:txBody>
          <a:bodyPr/>
          <a:lstStyle/>
          <a:p>
            <a:r>
              <a:rPr lang="en-US"/>
              <a:t>Today</a:t>
            </a:r>
          </a:p>
        </p:txBody>
      </p:sp>
      <p:sp>
        <p:nvSpPr>
          <p:cNvPr id="4" name="Content Placeholder 3"/>
          <p:cNvSpPr>
            <a:spLocks noGrp="1"/>
          </p:cNvSpPr>
          <p:nvPr>
            <p:ph sz="half" idx="2"/>
          </p:nvPr>
        </p:nvSpPr>
        <p:spPr>
          <a:xfrm>
            <a:off x="839788" y="2149475"/>
            <a:ext cx="5157787" cy="3684588"/>
          </a:xfrm>
        </p:spPr>
        <p:txBody>
          <a:bodyPr>
            <a:normAutofit fontScale="70000" lnSpcReduction="20000"/>
          </a:bodyPr>
          <a:lstStyle/>
          <a:p>
            <a:r>
              <a:rPr lang="en-US"/>
              <a:t>Preparing to Collect and Use Social Validity &amp; Treatment Integrity Data</a:t>
            </a:r>
          </a:p>
          <a:p>
            <a:r>
              <a:rPr lang="en-US"/>
              <a:t>Systematic Screening in a Ci3T Model of Prevention</a:t>
            </a:r>
          </a:p>
          <a:p>
            <a:r>
              <a:rPr lang="en-US"/>
              <a:t>Using Fall Screening Data to Inform:</a:t>
            </a:r>
          </a:p>
          <a:p>
            <a:pPr lvl="1"/>
            <a:r>
              <a:rPr lang="en-US"/>
              <a:t>Primary (Tier 1) Prevention Efforts</a:t>
            </a:r>
          </a:p>
          <a:p>
            <a:pPr lvl="1"/>
            <a:r>
              <a:rPr lang="en-US"/>
              <a:t>Teacher-Delivered, Low-Intensity Strategies</a:t>
            </a:r>
          </a:p>
          <a:p>
            <a:pPr lvl="1"/>
            <a:r>
              <a:rPr lang="en-US"/>
              <a:t>Secondary (Tier 2) and Tertiary (Tier 3) Supports</a:t>
            </a:r>
          </a:p>
          <a:p>
            <a:r>
              <a:rPr lang="en-US"/>
              <a:t>Facilitating Clear Communication and Collaborations with Stakeholders</a:t>
            </a:r>
          </a:p>
          <a:p>
            <a:r>
              <a:rPr lang="en-US"/>
              <a:t>Wrapping Up and Moving Forward</a:t>
            </a:r>
          </a:p>
        </p:txBody>
      </p:sp>
      <p:sp>
        <p:nvSpPr>
          <p:cNvPr id="5" name="Text Placeholder 4"/>
          <p:cNvSpPr>
            <a:spLocks noGrp="1"/>
          </p:cNvSpPr>
          <p:nvPr>
            <p:ph type="body" sz="quarter" idx="3"/>
          </p:nvPr>
        </p:nvSpPr>
        <p:spPr>
          <a:xfrm>
            <a:off x="6172200" y="1325563"/>
            <a:ext cx="5183188" cy="823912"/>
          </a:xfrm>
        </p:spPr>
        <p:txBody>
          <a:bodyPr/>
          <a:lstStyle/>
          <a:p>
            <a:r>
              <a:rPr lang="en-US"/>
              <a:t>Next time</a:t>
            </a:r>
          </a:p>
        </p:txBody>
      </p:sp>
      <p:sp>
        <p:nvSpPr>
          <p:cNvPr id="6" name="Content Placeholder 5"/>
          <p:cNvSpPr>
            <a:spLocks noGrp="1"/>
          </p:cNvSpPr>
          <p:nvPr>
            <p:ph sz="quarter" idx="4"/>
          </p:nvPr>
        </p:nvSpPr>
        <p:spPr>
          <a:xfrm>
            <a:off x="6172200" y="2149475"/>
            <a:ext cx="5183188" cy="3684588"/>
          </a:xfrm>
        </p:spPr>
        <p:txBody>
          <a:bodyPr>
            <a:normAutofit fontScale="70000" lnSpcReduction="2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Tree>
    <p:extLst>
      <p:ext uri="{BB962C8B-B14F-4D97-AF65-F5344CB8AC3E}">
        <p14:creationId xmlns:p14="http://schemas.microsoft.com/office/powerpoint/2010/main" val="10037430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a:bodyPr>
          <a:lstStyle/>
          <a:p>
            <a:pPr marL="0" indent="0">
              <a:buNone/>
            </a:pPr>
            <a:r>
              <a:rPr lang="en-US" b="1" dirty="0"/>
              <a:t>Schedule time for faculty and staff to complete:</a:t>
            </a:r>
          </a:p>
          <a:p>
            <a:pPr lvl="1"/>
            <a:r>
              <a:rPr lang="en-US" dirty="0"/>
              <a:t>Primary Intervention Rating Scale (PIRS)</a:t>
            </a:r>
          </a:p>
          <a:p>
            <a:pPr lvl="1"/>
            <a:r>
              <a:rPr lang="en-US" dirty="0"/>
              <a:t>Treatment Integrity: Teacher Self-Report (Ci3T TI: TSR)</a:t>
            </a:r>
          </a:p>
          <a:p>
            <a:pPr marL="0" indent="0">
              <a:buNone/>
            </a:pPr>
            <a:r>
              <a:rPr lang="en-US" b="1" dirty="0"/>
              <a:t>At your next Ci3T Leadership Team meeting: </a:t>
            </a:r>
          </a:p>
          <a:p>
            <a:pPr lvl="1"/>
            <a:r>
              <a:rPr lang="en-US" dirty="0"/>
              <a:t>Complete the Tiered Fidelity Inventory – Version 3</a:t>
            </a:r>
          </a:p>
          <a:p>
            <a:pPr marL="0" indent="0">
              <a:buNone/>
            </a:pPr>
            <a:r>
              <a:rPr lang="en-US" b="1" dirty="0"/>
              <a:t>At your next faculty meeting: </a:t>
            </a:r>
          </a:p>
          <a:p>
            <a:pPr lvl="1"/>
            <a:r>
              <a:rPr lang="en-US" dirty="0"/>
              <a:t>Share Fall systematic screening data, takeaways, and professional learning with faculty and staff (e.g., emphasis on use of teacher-delivered, low-intensity strategies, Tier 2 and Tier 3 strategies)</a:t>
            </a:r>
          </a:p>
          <a:p>
            <a:pPr marL="457200" lvl="1" indent="0">
              <a:buNone/>
            </a:pPr>
            <a:endParaRPr lang="en-US" dirty="0"/>
          </a:p>
          <a:p>
            <a:pPr lvl="1"/>
            <a:endParaRPr lang="en-US" dirty="0"/>
          </a:p>
        </p:txBody>
      </p:sp>
      <p:pic>
        <p:nvPicPr>
          <p:cNvPr id="8" name="Picture 7">
            <a:extLst>
              <a:ext uri="{FF2B5EF4-FFF2-40B4-BE49-F238E27FC236}">
                <a16:creationId xmlns:a16="http://schemas.microsoft.com/office/drawing/2014/main" id="{C232A802-AFD4-0329-1493-3B372494AC6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5834" y="0"/>
            <a:ext cx="1546166" cy="1546166"/>
          </a:xfrm>
          <a:prstGeom prst="rect">
            <a:avLst/>
          </a:prstGeom>
        </p:spPr>
      </p:pic>
    </p:spTree>
    <p:extLst>
      <p:ext uri="{BB962C8B-B14F-4D97-AF65-F5344CB8AC3E}">
        <p14:creationId xmlns:p14="http://schemas.microsoft.com/office/powerpoint/2010/main" val="17180877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4" name="Picture 3" descr="Graphical user interface, application&#10;&#10;Description automatically generated">
            <a:extLst>
              <a:ext uri="{FF2B5EF4-FFF2-40B4-BE49-F238E27FC236}">
                <a16:creationId xmlns:a16="http://schemas.microsoft.com/office/drawing/2014/main" id="{FBB92B0B-CF28-A8F6-473E-661FA7694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6792" y="1476709"/>
            <a:ext cx="9298334" cy="5044025"/>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 descr="Table&#10;&#10;Description automatically generated">
            <a:extLst>
              <a:ext uri="{FF2B5EF4-FFF2-40B4-BE49-F238E27FC236}">
                <a16:creationId xmlns:a16="http://schemas.microsoft.com/office/drawing/2014/main" id="{68533E8F-4EEF-0FDF-A5E9-B06CBE3EC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
        <p:nvSpPr>
          <p:cNvPr id="7" name="TextBox 6">
            <a:extLst>
              <a:ext uri="{FF2B5EF4-FFF2-40B4-BE49-F238E27FC236}">
                <a16:creationId xmlns:a16="http://schemas.microsoft.com/office/drawing/2014/main" id="{833AC4FB-9105-4968-BFBC-B3149F561036}"/>
              </a:ext>
            </a:extLst>
          </p:cNvPr>
          <p:cNvSpPr txBox="1"/>
          <p:nvPr/>
        </p:nvSpPr>
        <p:spPr>
          <a:xfrm>
            <a:off x="1188041" y="2826336"/>
            <a:ext cx="3575538" cy="261610"/>
          </a:xfrm>
          <a:prstGeom prst="rect">
            <a:avLst/>
          </a:prstGeom>
          <a:noFill/>
        </p:spPr>
        <p:txBody>
          <a:bodyPr wrap="square" rtlCol="0">
            <a:spAutoFit/>
          </a:bodyPr>
          <a:lstStyle/>
          <a:p>
            <a:r>
              <a:rPr lang="en-US" sz="1100"/>
              <a:t>Schedule time for staff to complete TSR and PIRS</a:t>
            </a:r>
          </a:p>
        </p:txBody>
      </p:sp>
      <p:sp>
        <p:nvSpPr>
          <p:cNvPr id="6" name="TextBox 5">
            <a:extLst>
              <a:ext uri="{FF2B5EF4-FFF2-40B4-BE49-F238E27FC236}">
                <a16:creationId xmlns:a16="http://schemas.microsoft.com/office/drawing/2014/main" id="{8A167AFC-5291-F4DF-98C4-E0A789D2BA57}"/>
              </a:ext>
            </a:extLst>
          </p:cNvPr>
          <p:cNvSpPr txBox="1"/>
          <p:nvPr/>
        </p:nvSpPr>
        <p:spPr>
          <a:xfrm>
            <a:off x="5780319" y="2846229"/>
            <a:ext cx="620481" cy="261610"/>
          </a:xfrm>
          <a:prstGeom prst="rect">
            <a:avLst/>
          </a:prstGeom>
          <a:noFill/>
        </p:spPr>
        <p:txBody>
          <a:bodyPr wrap="square" rtlCol="0">
            <a:spAutoFit/>
          </a:bodyPr>
          <a:lstStyle/>
          <a:p>
            <a:r>
              <a:rPr lang="en-US" sz="1100"/>
              <a:t>Elise</a:t>
            </a:r>
          </a:p>
        </p:txBody>
      </p:sp>
      <p:sp>
        <p:nvSpPr>
          <p:cNvPr id="8" name="TextBox 7">
            <a:extLst>
              <a:ext uri="{FF2B5EF4-FFF2-40B4-BE49-F238E27FC236}">
                <a16:creationId xmlns:a16="http://schemas.microsoft.com/office/drawing/2014/main" id="{1EFFF7FF-FD56-970F-A229-BAB549F2E550}"/>
              </a:ext>
            </a:extLst>
          </p:cNvPr>
          <p:cNvSpPr txBox="1"/>
          <p:nvPr/>
        </p:nvSpPr>
        <p:spPr>
          <a:xfrm>
            <a:off x="7639197" y="2849921"/>
            <a:ext cx="879161" cy="261610"/>
          </a:xfrm>
          <a:prstGeom prst="rect">
            <a:avLst/>
          </a:prstGeom>
          <a:noFill/>
        </p:spPr>
        <p:txBody>
          <a:bodyPr wrap="square" rtlCol="0">
            <a:spAutoFit/>
          </a:bodyPr>
          <a:lstStyle/>
          <a:p>
            <a:r>
              <a:rPr lang="en-US" sz="1100"/>
              <a:t>11/01/25</a:t>
            </a:r>
          </a:p>
        </p:txBody>
      </p:sp>
      <p:sp>
        <p:nvSpPr>
          <p:cNvPr id="9" name="TextBox 8">
            <a:extLst>
              <a:ext uri="{FF2B5EF4-FFF2-40B4-BE49-F238E27FC236}">
                <a16:creationId xmlns:a16="http://schemas.microsoft.com/office/drawing/2014/main" id="{8B3B1ECE-9410-274B-F3DC-8D59BC56A01B}"/>
              </a:ext>
            </a:extLst>
          </p:cNvPr>
          <p:cNvSpPr txBox="1"/>
          <p:nvPr/>
        </p:nvSpPr>
        <p:spPr>
          <a:xfrm>
            <a:off x="1188041" y="3087946"/>
            <a:ext cx="3575538" cy="261610"/>
          </a:xfrm>
          <a:prstGeom prst="rect">
            <a:avLst/>
          </a:prstGeom>
          <a:noFill/>
        </p:spPr>
        <p:txBody>
          <a:bodyPr wrap="square" rtlCol="0">
            <a:spAutoFit/>
          </a:bodyPr>
          <a:lstStyle/>
          <a:p>
            <a:r>
              <a:rPr lang="en-US" sz="1100"/>
              <a:t>Complete student and staff interviews for TFI</a:t>
            </a:r>
          </a:p>
        </p:txBody>
      </p:sp>
      <p:sp>
        <p:nvSpPr>
          <p:cNvPr id="10" name="TextBox 9">
            <a:extLst>
              <a:ext uri="{FF2B5EF4-FFF2-40B4-BE49-F238E27FC236}">
                <a16:creationId xmlns:a16="http://schemas.microsoft.com/office/drawing/2014/main" id="{D9D7B1F7-DA2D-4527-20F1-D7B67F42A4D5}"/>
              </a:ext>
            </a:extLst>
          </p:cNvPr>
          <p:cNvSpPr txBox="1"/>
          <p:nvPr/>
        </p:nvSpPr>
        <p:spPr>
          <a:xfrm>
            <a:off x="5780319" y="3065963"/>
            <a:ext cx="620481" cy="261610"/>
          </a:xfrm>
          <a:prstGeom prst="rect">
            <a:avLst/>
          </a:prstGeom>
          <a:noFill/>
        </p:spPr>
        <p:txBody>
          <a:bodyPr wrap="square" rtlCol="0">
            <a:spAutoFit/>
          </a:bodyPr>
          <a:lstStyle/>
          <a:p>
            <a:r>
              <a:rPr lang="en-US" sz="1100"/>
              <a:t>Allison</a:t>
            </a:r>
          </a:p>
        </p:txBody>
      </p:sp>
      <p:sp>
        <p:nvSpPr>
          <p:cNvPr id="11" name="TextBox 10">
            <a:extLst>
              <a:ext uri="{FF2B5EF4-FFF2-40B4-BE49-F238E27FC236}">
                <a16:creationId xmlns:a16="http://schemas.microsoft.com/office/drawing/2014/main" id="{979A2B24-96F5-7BC6-F299-449D89129DDD}"/>
              </a:ext>
            </a:extLst>
          </p:cNvPr>
          <p:cNvSpPr txBox="1"/>
          <p:nvPr/>
        </p:nvSpPr>
        <p:spPr>
          <a:xfrm>
            <a:off x="7639197" y="3069655"/>
            <a:ext cx="879161" cy="261610"/>
          </a:xfrm>
          <a:prstGeom prst="rect">
            <a:avLst/>
          </a:prstGeom>
          <a:noFill/>
        </p:spPr>
        <p:txBody>
          <a:bodyPr wrap="square" rtlCol="0">
            <a:spAutoFit/>
          </a:bodyPr>
          <a:lstStyle/>
          <a:p>
            <a:r>
              <a:rPr lang="en-US" sz="1100"/>
              <a:t>11/08/25</a:t>
            </a:r>
          </a:p>
        </p:txBody>
      </p:sp>
      <p:sp>
        <p:nvSpPr>
          <p:cNvPr id="12" name="TextBox 11">
            <a:extLst>
              <a:ext uri="{FF2B5EF4-FFF2-40B4-BE49-F238E27FC236}">
                <a16:creationId xmlns:a16="http://schemas.microsoft.com/office/drawing/2014/main" id="{BEB8319D-5A30-449E-DC08-D7C58BAF7AF4}"/>
              </a:ext>
            </a:extLst>
          </p:cNvPr>
          <p:cNvSpPr txBox="1"/>
          <p:nvPr/>
        </p:nvSpPr>
        <p:spPr>
          <a:xfrm>
            <a:off x="5780319" y="3285697"/>
            <a:ext cx="620481" cy="261610"/>
          </a:xfrm>
          <a:prstGeom prst="rect">
            <a:avLst/>
          </a:prstGeom>
          <a:noFill/>
        </p:spPr>
        <p:txBody>
          <a:bodyPr wrap="square" rtlCol="0">
            <a:spAutoFit/>
          </a:bodyPr>
          <a:lstStyle/>
          <a:p>
            <a:r>
              <a:rPr lang="en-US" sz="1100"/>
              <a:t>Mark</a:t>
            </a:r>
          </a:p>
        </p:txBody>
      </p:sp>
      <p:sp>
        <p:nvSpPr>
          <p:cNvPr id="13" name="TextBox 12">
            <a:extLst>
              <a:ext uri="{FF2B5EF4-FFF2-40B4-BE49-F238E27FC236}">
                <a16:creationId xmlns:a16="http://schemas.microsoft.com/office/drawing/2014/main" id="{B7EC1B97-D58F-B2B8-AAF8-3A0E141BEA61}"/>
              </a:ext>
            </a:extLst>
          </p:cNvPr>
          <p:cNvSpPr txBox="1"/>
          <p:nvPr/>
        </p:nvSpPr>
        <p:spPr>
          <a:xfrm>
            <a:off x="7639197" y="3289389"/>
            <a:ext cx="879161" cy="261610"/>
          </a:xfrm>
          <a:prstGeom prst="rect">
            <a:avLst/>
          </a:prstGeom>
          <a:noFill/>
        </p:spPr>
        <p:txBody>
          <a:bodyPr wrap="square" rtlCol="0">
            <a:spAutoFit/>
          </a:bodyPr>
          <a:lstStyle/>
          <a:p>
            <a:r>
              <a:rPr lang="en-US" sz="1100"/>
              <a:t>11/08/25</a:t>
            </a:r>
          </a:p>
        </p:txBody>
      </p:sp>
      <p:sp>
        <p:nvSpPr>
          <p:cNvPr id="14" name="TextBox 13">
            <a:extLst>
              <a:ext uri="{FF2B5EF4-FFF2-40B4-BE49-F238E27FC236}">
                <a16:creationId xmlns:a16="http://schemas.microsoft.com/office/drawing/2014/main" id="{DE26A590-B753-65A5-C64C-73FC533C250E}"/>
              </a:ext>
            </a:extLst>
          </p:cNvPr>
          <p:cNvSpPr txBox="1"/>
          <p:nvPr/>
        </p:nvSpPr>
        <p:spPr>
          <a:xfrm>
            <a:off x="1184028" y="3288474"/>
            <a:ext cx="4140549" cy="261610"/>
          </a:xfrm>
          <a:prstGeom prst="rect">
            <a:avLst/>
          </a:prstGeom>
          <a:noFill/>
        </p:spPr>
        <p:txBody>
          <a:bodyPr wrap="square" rtlCol="0">
            <a:spAutoFit/>
          </a:bodyPr>
          <a:lstStyle/>
          <a:p>
            <a:r>
              <a:rPr lang="en-US" sz="1050"/>
              <a:t>Prepare screening data presentation for 11/13 faculty meeting</a:t>
            </a:r>
          </a:p>
        </p:txBody>
      </p:sp>
      <p:pic>
        <p:nvPicPr>
          <p:cNvPr id="15" name="Picture 1">
            <a:extLst>
              <a:ext uri="{FF2B5EF4-FFF2-40B4-BE49-F238E27FC236}">
                <a16:creationId xmlns:a16="http://schemas.microsoft.com/office/drawing/2014/main" id="{DCD1AF98-86DA-5739-6CAC-4D93909E98D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5030" y="2308225"/>
            <a:ext cx="1120775" cy="1120775"/>
          </a:xfrm>
          <a:prstGeom prst="rect">
            <a:avLst/>
          </a:prstGeom>
        </p:spPr>
      </p:pic>
    </p:spTree>
    <p:extLst>
      <p:ext uri="{BB962C8B-B14F-4D97-AF65-F5344CB8AC3E}">
        <p14:creationId xmlns:p14="http://schemas.microsoft.com/office/powerpoint/2010/main" val="29119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P spid="12" grpId="0"/>
      <p:bldP spid="13" grpId="0"/>
      <p:bldP spid="1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3FCC2BEA-81DA-C5AE-5109-3A546B810D55}"/>
              </a:ext>
            </a:extLst>
          </p:cNvPr>
          <p:cNvPicPr>
            <a:picLocks noChangeAspect="1"/>
          </p:cNvPicPr>
          <p:nvPr/>
        </p:nvPicPr>
        <p:blipFill>
          <a:blip r:embed="rId7"/>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21237371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Phone 14">
            <a:extLst>
              <a:ext uri="{FF2B5EF4-FFF2-40B4-BE49-F238E27FC236}">
                <a16:creationId xmlns:a16="http://schemas.microsoft.com/office/drawing/2014/main" id="{09D98708-8825-49B3-4E26-9123165428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3947" y="520698"/>
            <a:ext cx="6184102" cy="6337301"/>
          </a:xfrm>
          <a:prstGeom prst="rect">
            <a:avLst/>
          </a:prstGeom>
        </p:spPr>
      </p:pic>
      <p:pic>
        <p:nvPicPr>
          <p:cNvPr id="65" name="DataCleaning" descr="A group of people posing for a photo&#10;&#10;Description automatically generated">
            <a:extLst>
              <a:ext uri="{FF2B5EF4-FFF2-40B4-BE49-F238E27FC236}">
                <a16:creationId xmlns:a16="http://schemas.microsoft.com/office/drawing/2014/main" id="{315BD4C5-4BFE-50F1-2A69-C83A1FF23F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3949" y="530803"/>
            <a:ext cx="6184102" cy="6327195"/>
          </a:xfrm>
          <a:prstGeom prst="rect">
            <a:avLst/>
          </a:prstGeom>
        </p:spPr>
      </p:pic>
      <p:sp>
        <p:nvSpPr>
          <p:cNvPr id="12" name="Shading">
            <a:extLst>
              <a:ext uri="{FF2B5EF4-FFF2-40B4-BE49-F238E27FC236}">
                <a16:creationId xmlns:a16="http://schemas.microsoft.com/office/drawing/2014/main" id="{F7CEAEE8-1E43-F873-6731-9E005C4345FF}"/>
              </a:ext>
            </a:extLst>
          </p:cNvPr>
          <p:cNvSpPr/>
          <p:nvPr/>
        </p:nvSpPr>
        <p:spPr>
          <a:xfrm>
            <a:off x="3003949" y="520700"/>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Lst>
          </p:cNvPr>
          <p:cNvSpPr/>
          <p:nvPr/>
        </p:nvSpPr>
        <p:spPr>
          <a:xfrm>
            <a:off x="2899920" y="419548"/>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46">
            <a:extLst>
              <a:ext uri="{FF2B5EF4-FFF2-40B4-BE49-F238E27FC236}">
                <a16:creationId xmlns:a16="http://schemas.microsoft.com/office/drawing/2014/main" id="{8382B7AD-5284-AA69-3FD4-C15AE26CCA24}"/>
              </a:ext>
            </a:extLst>
          </p:cNvPr>
          <p:cNvSpPr/>
          <p:nvPr/>
        </p:nvSpPr>
        <p:spPr>
          <a:xfrm rot="16200000" flipH="1">
            <a:off x="945637" y="-276920"/>
            <a:ext cx="1049082" cy="2859482"/>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1041112-8260-1329-06F2-C0672CBAF4CD}"/>
              </a:ext>
            </a:extLst>
          </p:cNvPr>
          <p:cNvSpPr/>
          <p:nvPr/>
        </p:nvSpPr>
        <p:spPr>
          <a:xfrm flipH="1">
            <a:off x="488427"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sp>
        <p:nvSpPr>
          <p:cNvPr id="20" name="Rectangle: Top Corners Rounded 15">
            <a:extLst>
              <a:ext uri="{FF2B5EF4-FFF2-40B4-BE49-F238E27FC236}">
                <a16:creationId xmlns:a16="http://schemas.microsoft.com/office/drawing/2014/main" id="{103543FE-D9DC-616D-C2AC-5026487A44E5}"/>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BFA1ED-E29C-A058-6D78-DD52B15BDA08}"/>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X</a:t>
            </a:r>
            <a:r>
              <a:rPr lang="en-US" sz="2800" spc="-100">
                <a:solidFill>
                  <a:schemeClr val="accent4"/>
                </a:solidFill>
                <a:ea typeface="Roboto" pitchFamily="2" charset="0"/>
              </a:rPr>
              <a:t> and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40" name="Group 39">
            <a:extLst>
              <a:ext uri="{FF2B5EF4-FFF2-40B4-BE49-F238E27FC236}">
                <a16:creationId xmlns:a16="http://schemas.microsoft.com/office/drawing/2014/main" id="{AF494717-B9BF-6B46-D21F-A5FC81A01B12}"/>
              </a:ext>
            </a:extLst>
          </p:cNvPr>
          <p:cNvGrpSpPr/>
          <p:nvPr/>
        </p:nvGrpSpPr>
        <p:grpSpPr>
          <a:xfrm>
            <a:off x="503024" y="3631292"/>
            <a:ext cx="2396895" cy="1049082"/>
            <a:chOff x="503024" y="3631292"/>
            <a:chExt cx="2396895" cy="1049082"/>
          </a:xfrm>
        </p:grpSpPr>
        <p:sp>
          <p:nvSpPr>
            <p:cNvPr id="41" name="Rectangle: Top Corners Rounded 51">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sp>
        <p:nvSpPr>
          <p:cNvPr id="49" name="Title 1">
            <a:extLst>
              <a:ext uri="{FF2B5EF4-FFF2-40B4-BE49-F238E27FC236}">
                <a16:creationId xmlns:a16="http://schemas.microsoft.com/office/drawing/2014/main" id="{F6F6539B-FD73-9FFB-1424-D269EA3AE516}"/>
              </a:ext>
            </a:extLst>
          </p:cNvPr>
          <p:cNvSpPr txBox="1">
            <a:spLocks/>
          </p:cNvSpPr>
          <p:nvPr/>
        </p:nvSpPr>
        <p:spPr>
          <a:xfrm>
            <a:off x="3563760" y="2510287"/>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solidFill>
                  <a:schemeClr val="bg1">
                    <a:lumMod val="95000"/>
                  </a:schemeClr>
                </a:solidFill>
              </a:rPr>
              <a:t>ci3t.org</a:t>
            </a:r>
          </a:p>
        </p:txBody>
      </p:sp>
      <p:pic>
        <p:nvPicPr>
          <p:cNvPr id="56" name="Graphic 55">
            <a:extLst>
              <a:ext uri="{FF2B5EF4-FFF2-40B4-BE49-F238E27FC236}">
                <a16:creationId xmlns:a16="http://schemas.microsoft.com/office/drawing/2014/main" id="{DAD75FC3-B2DB-80E3-D7E6-57F11A700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977" y="342630"/>
            <a:ext cx="531980" cy="531980"/>
          </a:xfrm>
          <a:prstGeom prst="rect">
            <a:avLst/>
          </a:prstGeom>
          <a:effectLst>
            <a:outerShdw dist="12700" sx="102000" sy="102000" algn="ctr" rotWithShape="0">
              <a:schemeClr val="bg1"/>
            </a:outerShdw>
          </a:effectLst>
        </p:spPr>
      </p:pic>
      <p:sp>
        <p:nvSpPr>
          <p:cNvPr id="57" name="Rectangle 56">
            <a:extLst>
              <a:ext uri="{FF2B5EF4-FFF2-40B4-BE49-F238E27FC236}">
                <a16:creationId xmlns:a16="http://schemas.microsoft.com/office/drawing/2014/main" id="{C8E94276-245E-6D26-500E-058D266F0192}"/>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Graphic 58">
            <a:extLst>
              <a:ext uri="{FF2B5EF4-FFF2-40B4-BE49-F238E27FC236}">
                <a16:creationId xmlns:a16="http://schemas.microsoft.com/office/drawing/2014/main" id="{E9A21982-9AF9-778D-9FF2-AB218E995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4198" y="236842"/>
            <a:ext cx="685800" cy="685800"/>
          </a:xfrm>
          <a:prstGeom prst="rect">
            <a:avLst/>
          </a:prstGeom>
        </p:spPr>
      </p:pic>
      <p:pic>
        <p:nvPicPr>
          <p:cNvPr id="68" name="Picture 67" descr="A red green yellow and black triangle with black text&#10;&#10;Description automatically generated">
            <a:extLst>
              <a:ext uri="{FF2B5EF4-FFF2-40B4-BE49-F238E27FC236}">
                <a16:creationId xmlns:a16="http://schemas.microsoft.com/office/drawing/2014/main" id="{BF787E7C-A9B4-92E9-B052-2FFCDF7B08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5063" y="1829433"/>
            <a:ext cx="861869" cy="747588"/>
          </a:xfrm>
          <a:prstGeom prst="rect">
            <a:avLst/>
          </a:prstGeom>
        </p:spPr>
      </p:pic>
      <p:pic>
        <p:nvPicPr>
          <p:cNvPr id="2" name="Picture 1">
            <a:extLst>
              <a:ext uri="{FF2B5EF4-FFF2-40B4-BE49-F238E27FC236}">
                <a16:creationId xmlns:a16="http://schemas.microsoft.com/office/drawing/2014/main" id="{12227D48-10A8-68E4-33F2-E959FF97812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04548" y="4388073"/>
            <a:ext cx="2797000" cy="2336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565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7">
            <a:extLst>
              <a:ext uri="{FF2B5EF4-FFF2-40B4-BE49-F238E27FC236}">
                <a16:creationId xmlns:a16="http://schemas.microsoft.com/office/drawing/2014/main" id="{3DBF961D-72CE-8D86-5AEB-533D8313C55A}"/>
              </a:ext>
            </a:extLst>
          </p:cNvPr>
          <p:cNvGrpSpPr/>
          <p:nvPr/>
        </p:nvGrpSpPr>
        <p:grpSpPr>
          <a:xfrm>
            <a:off x="6587211" y="1583280"/>
            <a:ext cx="4766589" cy="4909595"/>
            <a:chOff x="6587211" y="1583280"/>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87211" y="4140218"/>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2">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pic>
        <p:nvPicPr>
          <p:cNvPr id="4" name="Picture 3">
            <a:extLst>
              <a:ext uri="{FF2B5EF4-FFF2-40B4-BE49-F238E27FC236}">
                <a16:creationId xmlns:a16="http://schemas.microsoft.com/office/drawing/2014/main" id="{A61D15A7-44A8-446D-98F9-F892717F17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6" name="Picture 5" descr="Table&#10;&#10;Description automatically generated">
            <a:extLst>
              <a:ext uri="{FF2B5EF4-FFF2-40B4-BE49-F238E27FC236}">
                <a16:creationId xmlns:a16="http://schemas.microsoft.com/office/drawing/2014/main" id="{50A91757-8D85-53ED-3601-A5C47FE6F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 Implementation Manual</a:t>
            </a:r>
          </a:p>
        </p:txBody>
      </p:sp>
      <p:sp>
        <p:nvSpPr>
          <p:cNvPr id="9" name="Content Placeholder 2">
            <a:extLst>
              <a:ext uri="{FF2B5EF4-FFF2-40B4-BE49-F238E27FC236}">
                <a16:creationId xmlns:a16="http://schemas.microsoft.com/office/drawing/2014/main" id="{2A9647DB-69A4-B034-4F5B-59A87AFBA97E}"/>
              </a:ext>
            </a:extLst>
          </p:cNvPr>
          <p:cNvSpPr txBox="1">
            <a:spLocks/>
          </p:cNvSpPr>
          <p:nvPr/>
        </p:nvSpPr>
        <p:spPr>
          <a:xfrm>
            <a:off x="9416495" y="5356973"/>
            <a:ext cx="2365726" cy="480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ci3t.org</a:t>
            </a:r>
          </a:p>
        </p:txBody>
      </p:sp>
      <p:pic>
        <p:nvPicPr>
          <p:cNvPr id="10" name="Picture 9">
            <a:extLst>
              <a:ext uri="{FF2B5EF4-FFF2-40B4-BE49-F238E27FC236}">
                <a16:creationId xmlns:a16="http://schemas.microsoft.com/office/drawing/2014/main" id="{19D1ED26-22DC-FF9D-004D-272EA2C5D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1415" y="3608231"/>
            <a:ext cx="2473601" cy="1400344"/>
          </a:xfrm>
          <a:prstGeom prst="rect">
            <a:avLst/>
          </a:prstGeom>
          <a:ln w="6350">
            <a:solidFill>
              <a:schemeClr val="tx1">
                <a:lumMod val="50000"/>
                <a:lumOff val="50000"/>
              </a:schemeClr>
            </a:solidFill>
          </a:ln>
        </p:spPr>
      </p:pic>
      <p:pic>
        <p:nvPicPr>
          <p:cNvPr id="11" name="Picture 10">
            <a:extLst>
              <a:ext uri="{FF2B5EF4-FFF2-40B4-BE49-F238E27FC236}">
                <a16:creationId xmlns:a16="http://schemas.microsoft.com/office/drawing/2014/main" id="{13454573-300E-3A9A-8D99-607D3B4CB6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1883" y="2403169"/>
            <a:ext cx="2750338" cy="2410123"/>
          </a:xfrm>
          <a:prstGeom prst="rect">
            <a:avLst/>
          </a:prstGeom>
          <a:ln>
            <a:solidFill>
              <a:schemeClr val="tx1"/>
            </a:solidFill>
          </a:ln>
        </p:spPr>
      </p:pic>
      <p:sp>
        <p:nvSpPr>
          <p:cNvPr id="12" name="Content Placeholder 2">
            <a:extLst>
              <a:ext uri="{FF2B5EF4-FFF2-40B4-BE49-F238E27FC236}">
                <a16:creationId xmlns:a16="http://schemas.microsoft.com/office/drawing/2014/main" id="{6B259437-A424-5F0B-C663-4F6BE09EF292}"/>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Fall Screening Data</a:t>
            </a:r>
          </a:p>
        </p:txBody>
      </p:sp>
      <p:pic>
        <p:nvPicPr>
          <p:cNvPr id="5" name="Picture 4" descr="Graphical user interface, application&#10;&#10;Description automatically generated">
            <a:extLst>
              <a:ext uri="{FF2B5EF4-FFF2-40B4-BE49-F238E27FC236}">
                <a16:creationId xmlns:a16="http://schemas.microsoft.com/office/drawing/2014/main" id="{599DF022-11DF-3C76-15A1-C60824DC00D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spTree>
    <p:extLst>
      <p:ext uri="{BB962C8B-B14F-4D97-AF65-F5344CB8AC3E}">
        <p14:creationId xmlns:p14="http://schemas.microsoft.com/office/powerpoint/2010/main" val="507879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a:extLst>
              <a:ext uri="{FF2B5EF4-FFF2-40B4-BE49-F238E27FC236}">
                <a16:creationId xmlns:a16="http://schemas.microsoft.com/office/drawing/2014/main" id="{8C29A6FD-6BDB-D708-7232-0084925936A0}"/>
              </a:ext>
            </a:extLst>
          </p:cNvPr>
          <p:cNvSpPr/>
          <p:nvPr/>
        </p:nvSpPr>
        <p:spPr>
          <a:xfrm>
            <a:off x="119970" y="5167311"/>
            <a:ext cx="10671900" cy="1602921"/>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1.2 TEAM OPERATING PROCEDURES</a:t>
            </a:r>
          </a:p>
          <a:p>
            <a:r>
              <a:rPr lang="en-US" sz="1400" dirty="0">
                <a:solidFill>
                  <a:schemeClr val="bg1"/>
                </a:solidFill>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5" name="Picture 4" descr="Tiered Fidelity Inventory (TFI) Manual - Version 3">
            <a:extLst>
              <a:ext uri="{FF2B5EF4-FFF2-40B4-BE49-F238E27FC236}">
                <a16:creationId xmlns:a16="http://schemas.microsoft.com/office/drawing/2014/main" id="{D64013C3-4A29-8064-F28A-CF41D59852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57436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a:xfrm>
            <a:off x="376989" y="187693"/>
            <a:ext cx="5013158" cy="1325563"/>
          </a:xfrm>
        </p:spPr>
        <p:txBody>
          <a:bodyPr/>
          <a:lstStyle/>
          <a:p>
            <a:r>
              <a:rPr lang="en-US"/>
              <a:t>Coaching Protocol</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6" name="Page 05" descr="A group of people sitting at a table&#10;&#10;Description automatically generated with medium confidence">
            <a:extLst>
              <a:ext uri="{FF2B5EF4-FFF2-40B4-BE49-F238E27FC236}">
                <a16:creationId xmlns:a16="http://schemas.microsoft.com/office/drawing/2014/main" id="{9569B3BA-58C3-A126-C394-D355AB8F24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6" descr="A screenshot of a coaching support&#10;&#10;Description automatically generated">
            <a:extLst>
              <a:ext uri="{FF2B5EF4-FFF2-40B4-BE49-F238E27FC236}">
                <a16:creationId xmlns:a16="http://schemas.microsoft.com/office/drawing/2014/main" id="{17419C5A-482F-CF60-5EAB-404B0E2252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8" descr="A chart with text and numbers&#10;&#10;Description automatically generated with medium confidence">
            <a:extLst>
              <a:ext uri="{FF2B5EF4-FFF2-40B4-BE49-F238E27FC236}">
                <a16:creationId xmlns:a16="http://schemas.microsoft.com/office/drawing/2014/main" id="{71BBF837-AD2A-C9B6-7E50-322E8AEC3B8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173578" y="3934327"/>
            <a:ext cx="5907507" cy="4758918"/>
          </a:xfrm>
          <a:prstGeom prst="rect">
            <a:avLst/>
          </a:prstGeom>
          <a:ln>
            <a:solidFill>
              <a:schemeClr val="tx1">
                <a:lumMod val="50000"/>
                <a:lumOff val="50000"/>
              </a:schemeClr>
            </a:solidFill>
          </a:ln>
        </p:spPr>
      </p:pic>
      <p:pic>
        <p:nvPicPr>
          <p:cNvPr id="24" name="Page 17" descr="A screenshot of a coaching program&#10;&#10;Description automatically generated">
            <a:extLst>
              <a:ext uri="{FF2B5EF4-FFF2-40B4-BE49-F238E27FC236}">
                <a16:creationId xmlns:a16="http://schemas.microsoft.com/office/drawing/2014/main" id="{6E4E1B36-FF6B-1C75-0425-02865C29AE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18" descr="A screenshot of a coaching program&#10;&#10;Description automatically generated">
            <a:extLst>
              <a:ext uri="{FF2B5EF4-FFF2-40B4-BE49-F238E27FC236}">
                <a16:creationId xmlns:a16="http://schemas.microsoft.com/office/drawing/2014/main" id="{A420BB60-7538-3EA1-6295-B531E2A858A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5255102" y="3420646"/>
            <a:ext cx="5702969" cy="2683043"/>
          </a:xfrm>
          <a:prstGeom prst="rect">
            <a:avLst/>
          </a:prstGeom>
          <a:ln>
            <a:solidFill>
              <a:schemeClr val="tx1">
                <a:lumMod val="50000"/>
                <a:lumOff val="50000"/>
              </a:schemeClr>
            </a:solidFill>
          </a:ln>
        </p:spPr>
      </p:pic>
      <p:pic>
        <p:nvPicPr>
          <p:cNvPr id="20" name="Page 19" descr="A screenshot of a computer&#10;&#10;Description automatically generated">
            <a:extLst>
              <a:ext uri="{FF2B5EF4-FFF2-40B4-BE49-F238E27FC236}">
                <a16:creationId xmlns:a16="http://schemas.microsoft.com/office/drawing/2014/main" id="{E304F1E6-3BAA-BFCB-EF2D-F29EB9F5FD8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7741629" y="187693"/>
            <a:ext cx="5751095" cy="4307306"/>
          </a:xfrm>
          <a:prstGeom prst="rect">
            <a:avLst/>
          </a:prstGeom>
          <a:ln>
            <a:solidFill>
              <a:schemeClr val="tx1">
                <a:lumMod val="50000"/>
                <a:lumOff val="50000"/>
              </a:schemeClr>
            </a:solidFill>
          </a:ln>
        </p:spPr>
      </p:pic>
      <p:pic>
        <p:nvPicPr>
          <p:cNvPr id="18" name="Page 21" descr="A screenshot of a computer&#10;&#10;Description automatically generated">
            <a:extLst>
              <a:ext uri="{FF2B5EF4-FFF2-40B4-BE49-F238E27FC236}">
                <a16:creationId xmlns:a16="http://schemas.microsoft.com/office/drawing/2014/main" id="{5EE59733-3A7D-2811-73C8-8C9A0B03B07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282728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C33-4567-9B69-A926-BDD2A3770647}"/>
              </a:ext>
            </a:extLst>
          </p:cNvPr>
          <p:cNvSpPr>
            <a:spLocks noGrp="1"/>
          </p:cNvSpPr>
          <p:nvPr>
            <p:ph type="title"/>
          </p:nvPr>
        </p:nvSpPr>
        <p:spPr>
          <a:xfrm>
            <a:off x="831850" y="1709738"/>
            <a:ext cx="7566192" cy="2852737"/>
          </a:xfrm>
        </p:spPr>
        <p:txBody>
          <a:bodyPr anchor="b">
            <a:normAutofit/>
          </a:bodyPr>
          <a:lstStyle/>
          <a:p>
            <a:r>
              <a:rPr lang="en-US" sz="4800"/>
              <a:t>Preparing to Collect and Use Social Validity and Treatment Integrity Data</a:t>
            </a:r>
          </a:p>
        </p:txBody>
      </p:sp>
      <p:pic>
        <p:nvPicPr>
          <p:cNvPr id="4" name="Content Placeholder 5" descr="A person holding a pen and writing on a clipboard&#10;&#10;Description automatically generated">
            <a:extLst>
              <a:ext uri="{FF2B5EF4-FFF2-40B4-BE49-F238E27FC236}">
                <a16:creationId xmlns:a16="http://schemas.microsoft.com/office/drawing/2014/main" id="{FB8180C2-D761-2239-A6F8-198468E11C97}"/>
              </a:ext>
            </a:extLst>
          </p:cNvPr>
          <p:cNvPicPr>
            <a:picLocks noChangeAspect="1"/>
          </p:cNvPicPr>
          <p:nvPr/>
        </p:nvPicPr>
        <p:blipFill>
          <a:blip r:embed="rId2"/>
          <a:stretch>
            <a:fillRect/>
          </a:stretch>
        </p:blipFill>
        <p:spPr>
          <a:xfrm>
            <a:off x="8398042" y="1085232"/>
            <a:ext cx="3260937" cy="5095216"/>
          </a:xfrm>
          <a:prstGeom prst="rect">
            <a:avLst/>
          </a:prstGeom>
        </p:spPr>
      </p:pic>
    </p:spTree>
    <p:extLst>
      <p:ext uri="{BB962C8B-B14F-4D97-AF65-F5344CB8AC3E}">
        <p14:creationId xmlns:p14="http://schemas.microsoft.com/office/powerpoint/2010/main" val="3289670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4405-9F4E-B080-A8B8-CFCBFF9AF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BBBE61-6D8E-587A-FC1C-AABBFAD6D907}"/>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99635245-6A6B-8D31-4288-783A56940F16}"/>
              </a:ext>
            </a:extLst>
          </p:cNvPr>
          <p:cNvSpPr>
            <a:spLocks noGrp="1"/>
          </p:cNvSpPr>
          <p:nvPr>
            <p:ph idx="1"/>
          </p:nvPr>
        </p:nvSpPr>
        <p:spPr>
          <a:xfrm>
            <a:off x="838200" y="1609726"/>
            <a:ext cx="10808368" cy="2555306"/>
          </a:xfrm>
        </p:spPr>
        <p:txBody>
          <a:bodyPr>
            <a:noAutofit/>
          </a:bodyPr>
          <a:lstStyle/>
          <a:p>
            <a:pPr marL="342900" marR="0" lvl="0" indent="-342900">
              <a:lnSpc>
                <a:spcPct val="100000"/>
              </a:lnSpc>
              <a:spcBef>
                <a:spcPts val="0"/>
              </a:spcBef>
              <a:spcAft>
                <a:spcPts val="0"/>
              </a:spcAft>
              <a:buFont typeface="+mj-lt"/>
              <a:buAutoNum type="arabicPeriod"/>
            </a:pPr>
            <a:r>
              <a:rPr lang="en-US" sz="2600"/>
              <a:t>Finalize plans to collect and use social validity and treatment integrity data.</a:t>
            </a:r>
          </a:p>
          <a:p>
            <a:pPr marL="457200" marR="0" lvl="0" indent="-457200">
              <a:lnSpc>
                <a:spcPct val="100000"/>
              </a:lnSpc>
              <a:spcBef>
                <a:spcPts val="0"/>
              </a:spcBef>
              <a:spcAft>
                <a:spcPts val="0"/>
              </a:spcAft>
              <a:buFont typeface="+mj-lt"/>
              <a:buAutoNum type="arabicPeriod"/>
            </a:pPr>
            <a:endParaRPr lang="en-US" sz="1600"/>
          </a:p>
          <a:p>
            <a:pPr marL="342900" marR="0" lvl="0" indent="-342900">
              <a:lnSpc>
                <a:spcPct val="100000"/>
              </a:lnSpc>
              <a:spcBef>
                <a:spcPts val="0"/>
              </a:spcBef>
              <a:spcAft>
                <a:spcPts val="0"/>
              </a:spcAft>
              <a:buFont typeface="+mj-lt"/>
              <a:buAutoNum type="arabicPeriod"/>
            </a:pPr>
            <a:r>
              <a:rPr lang="en-US" sz="2600"/>
              <a:t>Interpret fall screening data at the school- and classroom-level to inform professional learning and use of effective practices to support students (e.g., low-intensity strategies, Tier 2 and 3 interventions).</a:t>
            </a:r>
          </a:p>
        </p:txBody>
      </p:sp>
      <p:pic>
        <p:nvPicPr>
          <p:cNvPr id="5" name="Picture 4" descr="A screenshot of a computer&#10;&#10;Description automatically generated">
            <a:extLst>
              <a:ext uri="{FF2B5EF4-FFF2-40B4-BE49-F238E27FC236}">
                <a16:creationId xmlns:a16="http://schemas.microsoft.com/office/drawing/2014/main" id="{ED899E42-DFAC-47A6-A85C-6072CADB73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714" y="4724399"/>
            <a:ext cx="2854970" cy="2001253"/>
          </a:xfrm>
          <a:prstGeom prst="rect">
            <a:avLst/>
          </a:prstGeom>
        </p:spPr>
      </p:pic>
      <p:sp>
        <p:nvSpPr>
          <p:cNvPr id="7" name="TextBox 6">
            <a:extLst>
              <a:ext uri="{FF2B5EF4-FFF2-40B4-BE49-F238E27FC236}">
                <a16:creationId xmlns:a16="http://schemas.microsoft.com/office/drawing/2014/main" id="{F59FF5C9-4DF8-0343-7A4D-5E4980742AA1}"/>
              </a:ext>
            </a:extLst>
          </p:cNvPr>
          <p:cNvSpPr txBox="1"/>
          <p:nvPr/>
        </p:nvSpPr>
        <p:spPr>
          <a:xfrm>
            <a:off x="838200" y="4142807"/>
            <a:ext cx="8378514" cy="2092881"/>
          </a:xfrm>
          <a:prstGeom prst="rect">
            <a:avLst/>
          </a:prstGeom>
          <a:noFill/>
        </p:spPr>
        <p:txBody>
          <a:bodyPr wrap="square">
            <a:spAutoFit/>
          </a:bodyPr>
          <a:lstStyle/>
          <a:p>
            <a:pPr marL="463550" indent="-395288"/>
            <a:r>
              <a:rPr lang="en-US" sz="2600"/>
              <a:t>3. Reflect on use of strategies for communicating to and supporting all stakeholders and make adjustments as necessary to support the creation of collaborative, positive, productive, and safe learning environments</a:t>
            </a:r>
          </a:p>
        </p:txBody>
      </p:sp>
      <p:sp>
        <p:nvSpPr>
          <p:cNvPr id="4" name="Rectangle 3">
            <a:extLst>
              <a:ext uri="{FF2B5EF4-FFF2-40B4-BE49-F238E27FC236}">
                <a16:creationId xmlns:a16="http://schemas.microsoft.com/office/drawing/2014/main" id="{74CEAFAA-89CE-A4F8-8E13-BA70AD11C8BD}"/>
              </a:ext>
            </a:extLst>
          </p:cNvPr>
          <p:cNvSpPr/>
          <p:nvPr/>
        </p:nvSpPr>
        <p:spPr>
          <a:xfrm>
            <a:off x="838200" y="1539642"/>
            <a:ext cx="10808368" cy="102709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58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973DD-18A6-EC51-FE8C-CEC346FB2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23E56-5F18-AAE6-0682-99E937CB707D}"/>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CFF6AA75-2005-7167-38F8-9FABE4F2631B}"/>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ACCCCE1E-CB75-7FA8-C0FB-CB901D299CD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147A8637-566A-AFFE-AD98-2D0D87093D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B9C25D91-58D5-2950-007D-5CD1B6BF7C0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185954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49452D99-B270-82FE-49FC-99136E2DF586}"/>
              </a:ext>
            </a:extLst>
          </p:cNvPr>
          <p:cNvSpPr>
            <a:spLocks noGrp="1"/>
          </p:cNvSpPr>
          <p:nvPr>
            <p:ph type="title"/>
          </p:nvPr>
        </p:nvSpPr>
        <p:spPr/>
        <p:txBody>
          <a:bodyPr/>
          <a:lstStyle/>
          <a:p>
            <a:r>
              <a:rPr lang="en-US"/>
              <a:t>Ci3T Research Team</a:t>
            </a:r>
          </a:p>
        </p:txBody>
      </p:sp>
      <p:grpSp>
        <p:nvGrpSpPr>
          <p:cNvPr id="24" name="Group 2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888C90B4-6EDB-F51C-1977-08AF8D773BFA}"/>
              </a:ext>
            </a:extLst>
          </p:cNvPr>
          <p:cNvGrpSpPr/>
          <p:nvPr/>
        </p:nvGrpSpPr>
        <p:grpSpPr>
          <a:xfrm>
            <a:off x="294183" y="1361080"/>
            <a:ext cx="11751297" cy="5293938"/>
            <a:chOff x="294183" y="1361080"/>
            <a:chExt cx="11751297" cy="5293938"/>
          </a:xfrm>
        </p:grpSpPr>
        <p:sp>
          <p:nvSpPr>
            <p:cNvPr id="42" name="TextBox 41">
              <a:extLst>
                <a:ext uri="{FF2B5EF4-FFF2-40B4-BE49-F238E27FC236}">
                  <a16:creationId xmlns:a16="http://schemas.microsoft.com/office/drawing/2014/main" id="{FF9441A3-B7F1-85D2-6075-BEBDC2E7DF42}"/>
                </a:ext>
              </a:extLst>
            </p:cNvPr>
            <p:cNvSpPr txBox="1"/>
            <p:nvPr/>
          </p:nvSpPr>
          <p:spPr>
            <a:xfrm>
              <a:off x="10201679" y="4538105"/>
              <a:ext cx="1843801" cy="276999"/>
            </a:xfrm>
            <a:prstGeom prst="rect">
              <a:avLst/>
            </a:prstGeom>
            <a:noFill/>
          </p:spPr>
          <p:txBody>
            <a:bodyPr wrap="square" rtlCol="0">
              <a:spAutoFit/>
            </a:bodyPr>
            <a:lstStyle/>
            <a:p>
              <a:pPr algn="ctr"/>
              <a:r>
                <a:rPr lang="en-US" sz="1200" b="1"/>
                <a:t>Kathleen Lynne Lane</a:t>
              </a:r>
            </a:p>
          </p:txBody>
        </p:sp>
        <p:sp>
          <p:nvSpPr>
            <p:cNvPr id="48" name="TextBox 47">
              <a:extLst>
                <a:ext uri="{FF2B5EF4-FFF2-40B4-BE49-F238E27FC236}">
                  <a16:creationId xmlns:a16="http://schemas.microsoft.com/office/drawing/2014/main" id="{6B6CC6FC-94A0-FFBD-6DEB-40D11399BDC2}"/>
                </a:ext>
              </a:extLst>
            </p:cNvPr>
            <p:cNvSpPr txBox="1"/>
            <p:nvPr/>
          </p:nvSpPr>
          <p:spPr>
            <a:xfrm>
              <a:off x="1912249" y="6350136"/>
              <a:ext cx="1858252" cy="304882"/>
            </a:xfrm>
            <a:prstGeom prst="rect">
              <a:avLst/>
            </a:prstGeom>
            <a:noFill/>
          </p:spPr>
          <p:txBody>
            <a:bodyPr wrap="square" rtlCol="0">
              <a:spAutoFit/>
            </a:bodyPr>
            <a:lstStyle/>
            <a:p>
              <a:pPr algn="ctr"/>
              <a:r>
                <a:rPr lang="en-US" sz="1200" b="1"/>
                <a:t>Wendy P. Oakes</a:t>
              </a:r>
            </a:p>
          </p:txBody>
        </p:sp>
        <p:sp>
          <p:nvSpPr>
            <p:cNvPr id="18" name="TextBox 17">
              <a:extLst>
                <a:ext uri="{FF2B5EF4-FFF2-40B4-BE49-F238E27FC236}">
                  <a16:creationId xmlns:a16="http://schemas.microsoft.com/office/drawing/2014/main" id="{960D5A1C-F7D6-816E-4935-B56A3053496F}"/>
                </a:ext>
              </a:extLst>
            </p:cNvPr>
            <p:cNvSpPr txBox="1"/>
            <p:nvPr/>
          </p:nvSpPr>
          <p:spPr>
            <a:xfrm>
              <a:off x="3814691" y="4538105"/>
              <a:ext cx="1755619" cy="296311"/>
            </a:xfrm>
            <a:prstGeom prst="rect">
              <a:avLst/>
            </a:prstGeom>
            <a:noFill/>
          </p:spPr>
          <p:txBody>
            <a:bodyPr wrap="square" rtlCol="0">
              <a:spAutoFit/>
            </a:bodyPr>
            <a:lstStyle/>
            <a:p>
              <a:pPr algn="ctr"/>
              <a:r>
                <a:rPr lang="en-US" sz="1200" b="1"/>
                <a:t>Sandy Chafouleas </a:t>
              </a:r>
            </a:p>
          </p:txBody>
        </p:sp>
        <p:sp>
          <p:nvSpPr>
            <p:cNvPr id="19" name="TextBox 18">
              <a:extLst>
                <a:ext uri="{FF2B5EF4-FFF2-40B4-BE49-F238E27FC236}">
                  <a16:creationId xmlns:a16="http://schemas.microsoft.com/office/drawing/2014/main" id="{47998D33-7D89-E104-4DDA-95A3DA99D029}"/>
                </a:ext>
              </a:extLst>
            </p:cNvPr>
            <p:cNvSpPr txBox="1"/>
            <p:nvPr/>
          </p:nvSpPr>
          <p:spPr>
            <a:xfrm>
              <a:off x="8545338"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37" name="TextBox 36">
              <a:extLst>
                <a:ext uri="{FF2B5EF4-FFF2-40B4-BE49-F238E27FC236}">
                  <a16:creationId xmlns:a16="http://schemas.microsoft.com/office/drawing/2014/main" id="{96DE9EE1-7EFB-7C2D-8517-036711C24265}"/>
                </a:ext>
              </a:extLst>
            </p:cNvPr>
            <p:cNvSpPr txBox="1"/>
            <p:nvPr/>
          </p:nvSpPr>
          <p:spPr>
            <a:xfrm>
              <a:off x="8830079" y="6350136"/>
              <a:ext cx="1312094" cy="276999"/>
            </a:xfrm>
            <a:prstGeom prst="rect">
              <a:avLst/>
            </a:prstGeom>
            <a:noFill/>
          </p:spPr>
          <p:txBody>
            <a:bodyPr wrap="square" rtlCol="0">
              <a:spAutoFit/>
            </a:bodyPr>
            <a:lstStyle/>
            <a:p>
              <a:pPr algn="ctr"/>
              <a:r>
                <a:rPr lang="en-US" sz="1200" b="1"/>
                <a:t>Joni Weiss</a:t>
              </a:r>
            </a:p>
          </p:txBody>
        </p:sp>
        <p:sp>
          <p:nvSpPr>
            <p:cNvPr id="45" name="TextBox 44">
              <a:extLst>
                <a:ext uri="{FF2B5EF4-FFF2-40B4-BE49-F238E27FC236}">
                  <a16:creationId xmlns:a16="http://schemas.microsoft.com/office/drawing/2014/main" id="{0DE614BF-0E5E-6F41-B687-3906CA378CAD}"/>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63" name="TextBox 62">
              <a:extLst>
                <a:ext uri="{FF2B5EF4-FFF2-40B4-BE49-F238E27FC236}">
                  <a16:creationId xmlns:a16="http://schemas.microsoft.com/office/drawing/2014/main" id="{0D9A1DC4-083D-B3DD-A3A4-08494BBCC30A}"/>
                </a:ext>
              </a:extLst>
            </p:cNvPr>
            <p:cNvSpPr txBox="1"/>
            <p:nvPr/>
          </p:nvSpPr>
          <p:spPr>
            <a:xfrm>
              <a:off x="377772" y="6361090"/>
              <a:ext cx="1436909" cy="225345"/>
            </a:xfrm>
            <a:prstGeom prst="rect">
              <a:avLst/>
            </a:prstGeom>
            <a:noFill/>
          </p:spPr>
          <p:txBody>
            <a:bodyPr wrap="square" rtlCol="0">
              <a:spAutoFit/>
            </a:bodyPr>
            <a:lstStyle/>
            <a:p>
              <a:pPr algn="ctr"/>
              <a:r>
                <a:rPr lang="en-US" sz="1200" b="1"/>
                <a:t>Jessica Matus </a:t>
              </a:r>
            </a:p>
          </p:txBody>
        </p:sp>
        <p:sp>
          <p:nvSpPr>
            <p:cNvPr id="23" name="TextBox 22">
              <a:extLst>
                <a:ext uri="{FF2B5EF4-FFF2-40B4-BE49-F238E27FC236}">
                  <a16:creationId xmlns:a16="http://schemas.microsoft.com/office/drawing/2014/main" id="{909DF344-81F6-C50B-CB3C-C01C581522FA}"/>
                </a:ext>
              </a:extLst>
            </p:cNvPr>
            <p:cNvSpPr txBox="1"/>
            <p:nvPr/>
          </p:nvSpPr>
          <p:spPr>
            <a:xfrm>
              <a:off x="3853071" y="6350136"/>
              <a:ext cx="1468589" cy="276999"/>
            </a:xfrm>
            <a:prstGeom prst="rect">
              <a:avLst/>
            </a:prstGeom>
            <a:noFill/>
          </p:spPr>
          <p:txBody>
            <a:bodyPr wrap="square" rtlCol="0">
              <a:spAutoFit/>
            </a:bodyPr>
            <a:lstStyle/>
            <a:p>
              <a:pPr algn="ctr"/>
              <a:r>
                <a:rPr lang="en-US" sz="1200" b="1"/>
                <a:t>David Royer</a:t>
              </a:r>
              <a:endParaRPr lang="en-US" sz="1200"/>
            </a:p>
          </p:txBody>
        </p:sp>
        <p:sp>
          <p:nvSpPr>
            <p:cNvPr id="34" name="TextBox 33">
              <a:extLst>
                <a:ext uri="{FF2B5EF4-FFF2-40B4-BE49-F238E27FC236}">
                  <a16:creationId xmlns:a16="http://schemas.microsoft.com/office/drawing/2014/main" id="{63CA9231-E2C7-75FF-892D-022ED662E1BB}"/>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54" name="TextBox 53">
              <a:extLst>
                <a:ext uri="{FF2B5EF4-FFF2-40B4-BE49-F238E27FC236}">
                  <a16:creationId xmlns:a16="http://schemas.microsoft.com/office/drawing/2014/main" id="{AE1FAB36-07C0-7265-68A1-ADAA5ED69A2F}"/>
                </a:ext>
              </a:extLst>
            </p:cNvPr>
            <p:cNvSpPr txBox="1"/>
            <p:nvPr/>
          </p:nvSpPr>
          <p:spPr>
            <a:xfrm>
              <a:off x="5330989" y="2693754"/>
              <a:ext cx="1521158" cy="229253"/>
            </a:xfrm>
            <a:prstGeom prst="rect">
              <a:avLst/>
            </a:prstGeom>
            <a:noFill/>
          </p:spPr>
          <p:txBody>
            <a:bodyPr wrap="square" rtlCol="0">
              <a:spAutoFit/>
            </a:bodyPr>
            <a:lstStyle/>
            <a:p>
              <a:pPr algn="ctr"/>
              <a:r>
                <a:rPr lang="en-US" sz="1200" b="1"/>
                <a:t>Allison Bernard</a:t>
              </a:r>
            </a:p>
          </p:txBody>
        </p:sp>
        <p:sp>
          <p:nvSpPr>
            <p:cNvPr id="57" name="TextBox 56">
              <a:extLst>
                <a:ext uri="{FF2B5EF4-FFF2-40B4-BE49-F238E27FC236}">
                  <a16:creationId xmlns:a16="http://schemas.microsoft.com/office/drawing/2014/main" id="{50B50AA8-75D0-1760-325A-8E72D1C276A2}"/>
                </a:ext>
              </a:extLst>
            </p:cNvPr>
            <p:cNvSpPr txBox="1"/>
            <p:nvPr/>
          </p:nvSpPr>
          <p:spPr>
            <a:xfrm>
              <a:off x="5413857" y="6350136"/>
              <a:ext cx="1630047" cy="253887"/>
            </a:xfrm>
            <a:prstGeom prst="rect">
              <a:avLst/>
            </a:prstGeom>
            <a:noFill/>
          </p:spPr>
          <p:txBody>
            <a:bodyPr wrap="square" rtlCol="0">
              <a:spAutoFit/>
            </a:bodyPr>
            <a:lstStyle/>
            <a:p>
              <a:pPr algn="ctr"/>
              <a:r>
                <a:rPr lang="en-US" sz="1200" b="1"/>
                <a:t>Elise Sarasin</a:t>
              </a:r>
            </a:p>
          </p:txBody>
        </p:sp>
        <p:sp>
          <p:nvSpPr>
            <p:cNvPr id="76" name="TextBox 75">
              <a:extLst>
                <a:ext uri="{FF2B5EF4-FFF2-40B4-BE49-F238E27FC236}">
                  <a16:creationId xmlns:a16="http://schemas.microsoft.com/office/drawing/2014/main" id="{48C994FC-879D-AC15-C98C-71F32C6C14FE}"/>
                </a:ext>
              </a:extLst>
            </p:cNvPr>
            <p:cNvSpPr txBox="1"/>
            <p:nvPr/>
          </p:nvSpPr>
          <p:spPr>
            <a:xfrm>
              <a:off x="2105094" y="2693754"/>
              <a:ext cx="1749208" cy="276999"/>
            </a:xfrm>
            <a:prstGeom prst="rect">
              <a:avLst/>
            </a:prstGeom>
            <a:noFill/>
          </p:spPr>
          <p:txBody>
            <a:bodyPr wrap="square" rtlCol="0">
              <a:spAutoFit/>
            </a:bodyPr>
            <a:lstStyle/>
            <a:p>
              <a:pPr algn="ctr"/>
              <a:r>
                <a:rPr lang="en-US" sz="1200" b="1"/>
                <a:t>Matthew Aschliman</a:t>
              </a:r>
            </a:p>
          </p:txBody>
        </p:sp>
        <p:sp>
          <p:nvSpPr>
            <p:cNvPr id="15" name="TextBox 14">
              <a:extLst>
                <a:ext uri="{FF2B5EF4-FFF2-40B4-BE49-F238E27FC236}">
                  <a16:creationId xmlns:a16="http://schemas.microsoft.com/office/drawing/2014/main" id="{55BB7BB7-B8CB-B6E7-0BDD-5F651544FB0D}"/>
                </a:ext>
              </a:extLst>
            </p:cNvPr>
            <p:cNvSpPr txBox="1"/>
            <p:nvPr/>
          </p:nvSpPr>
          <p:spPr>
            <a:xfrm>
              <a:off x="7210239" y="4538105"/>
              <a:ext cx="1395447" cy="276999"/>
            </a:xfrm>
            <a:prstGeom prst="rect">
              <a:avLst/>
            </a:prstGeom>
            <a:noFill/>
          </p:spPr>
          <p:txBody>
            <a:bodyPr wrap="square" rtlCol="0">
              <a:spAutoFit/>
            </a:bodyPr>
            <a:lstStyle/>
            <a:p>
              <a:pPr algn="ctr"/>
              <a:r>
                <a:rPr lang="en-US" sz="1200" b="1"/>
                <a:t>Howard Diacon</a:t>
              </a:r>
            </a:p>
          </p:txBody>
        </p:sp>
        <p:sp>
          <p:nvSpPr>
            <p:cNvPr id="16" name="TextBox 15">
              <a:extLst>
                <a:ext uri="{FF2B5EF4-FFF2-40B4-BE49-F238E27FC236}">
                  <a16:creationId xmlns:a16="http://schemas.microsoft.com/office/drawing/2014/main" id="{00392040-BB21-AB6A-71B4-A1BB4491CAA4}"/>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51" name="TextBox 50">
              <a:extLst>
                <a:ext uri="{FF2B5EF4-FFF2-40B4-BE49-F238E27FC236}">
                  <a16:creationId xmlns:a16="http://schemas.microsoft.com/office/drawing/2014/main" id="{5F54315A-C373-9520-F371-7D177885076F}"/>
                </a:ext>
              </a:extLst>
            </p:cNvPr>
            <p:cNvSpPr txBox="1"/>
            <p:nvPr/>
          </p:nvSpPr>
          <p:spPr>
            <a:xfrm>
              <a:off x="5742848" y="4538105"/>
              <a:ext cx="1454762" cy="238191"/>
            </a:xfrm>
            <a:prstGeom prst="rect">
              <a:avLst/>
            </a:prstGeom>
            <a:noFill/>
          </p:spPr>
          <p:txBody>
            <a:bodyPr wrap="square" rtlCol="0">
              <a:spAutoFit/>
            </a:bodyPr>
            <a:lstStyle/>
            <a:p>
              <a:pPr algn="ctr"/>
              <a:r>
                <a:rPr lang="en-US" sz="1200" b="1"/>
                <a:t>Eric Common</a:t>
              </a:r>
            </a:p>
          </p:txBody>
        </p:sp>
        <p:sp>
          <p:nvSpPr>
            <p:cNvPr id="60" name="TextBox 59">
              <a:extLst>
                <a:ext uri="{FF2B5EF4-FFF2-40B4-BE49-F238E27FC236}">
                  <a16:creationId xmlns:a16="http://schemas.microsoft.com/office/drawing/2014/main" id="{215D3C9A-7C86-DAFD-9B36-847B506EC508}"/>
                </a:ext>
              </a:extLst>
            </p:cNvPr>
            <p:cNvSpPr txBox="1"/>
            <p:nvPr/>
          </p:nvSpPr>
          <p:spPr>
            <a:xfrm>
              <a:off x="7129690" y="6350136"/>
              <a:ext cx="1668618" cy="254195"/>
            </a:xfrm>
            <a:prstGeom prst="rect">
              <a:avLst/>
            </a:prstGeom>
            <a:noFill/>
          </p:spPr>
          <p:txBody>
            <a:bodyPr wrap="square" rtlCol="0">
              <a:spAutoFit/>
            </a:bodyPr>
            <a:lstStyle/>
            <a:p>
              <a:pPr algn="ctr"/>
              <a:r>
                <a:rPr lang="en-US" sz="1200" b="1"/>
                <a:t>Rebecca Sherod</a:t>
              </a:r>
              <a:endParaRPr lang="en-US" sz="1200"/>
            </a:p>
          </p:txBody>
        </p:sp>
        <p:sp>
          <p:nvSpPr>
            <p:cNvPr id="4" name="TextBox 3">
              <a:extLst>
                <a:ext uri="{FF2B5EF4-FFF2-40B4-BE49-F238E27FC236}">
                  <a16:creationId xmlns:a16="http://schemas.microsoft.com/office/drawing/2014/main" id="{010C2B21-8F09-44F3-2143-DA30BF4DFEAF}"/>
                </a:ext>
              </a:extLst>
            </p:cNvPr>
            <p:cNvSpPr txBox="1"/>
            <p:nvPr/>
          </p:nvSpPr>
          <p:spPr>
            <a:xfrm>
              <a:off x="476175" y="2693754"/>
              <a:ext cx="1436909" cy="225345"/>
            </a:xfrm>
            <a:prstGeom prst="rect">
              <a:avLst/>
            </a:prstGeom>
            <a:noFill/>
          </p:spPr>
          <p:txBody>
            <a:bodyPr wrap="square" rtlCol="0">
              <a:spAutoFit/>
            </a:bodyPr>
            <a:lstStyle/>
            <a:p>
              <a:pPr algn="ctr"/>
              <a:r>
                <a:rPr lang="en-US" sz="1200" b="1"/>
                <a:t>Grant Allen</a:t>
              </a:r>
            </a:p>
          </p:txBody>
        </p:sp>
        <p:sp>
          <p:nvSpPr>
            <p:cNvPr id="86" name="TextBox 85">
              <a:extLst>
                <a:ext uri="{FF2B5EF4-FFF2-40B4-BE49-F238E27FC236}">
                  <a16:creationId xmlns:a16="http://schemas.microsoft.com/office/drawing/2014/main" id="{9E2BE847-F62E-886C-71BB-6FDDB00A2D44}"/>
                </a:ext>
              </a:extLst>
            </p:cNvPr>
            <p:cNvSpPr txBox="1"/>
            <p:nvPr/>
          </p:nvSpPr>
          <p:spPr>
            <a:xfrm>
              <a:off x="10281974" y="6350136"/>
              <a:ext cx="1611455" cy="243210"/>
            </a:xfrm>
            <a:prstGeom prst="rect">
              <a:avLst/>
            </a:prstGeom>
            <a:noFill/>
          </p:spPr>
          <p:txBody>
            <a:bodyPr wrap="square" rtlCol="0">
              <a:spAutoFit/>
            </a:bodyPr>
            <a:lstStyle/>
            <a:p>
              <a:pPr algn="ctr"/>
              <a:r>
                <a:rPr lang="en-US" sz="1200" b="1"/>
                <a:t>Stacie Williams</a:t>
              </a:r>
            </a:p>
          </p:txBody>
        </p:sp>
        <p:pic>
          <p:nvPicPr>
            <p:cNvPr id="26" name="Picture 25" descr="A person smiling at camera&#10;&#10;Description automatically generated">
              <a:extLst>
                <a:ext uri="{FF2B5EF4-FFF2-40B4-BE49-F238E27FC236}">
                  <a16:creationId xmlns:a16="http://schemas.microsoft.com/office/drawing/2014/main" id="{0263BB4B-E30D-2B6E-642F-44D69BE80C99}"/>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8" name="Picture 27" descr="A person smiling for the camera&#10;&#10;Description automatically generated">
              <a:extLst>
                <a:ext uri="{FF2B5EF4-FFF2-40B4-BE49-F238E27FC236}">
                  <a16:creationId xmlns:a16="http://schemas.microsoft.com/office/drawing/2014/main" id="{BF9A7994-F066-B7AA-9A5B-89E43F82F7A8}"/>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30" name="Picture 29" descr="A person smiling in a blue shirt&#10;&#10;Description automatically generated">
              <a:extLst>
                <a:ext uri="{FF2B5EF4-FFF2-40B4-BE49-F238E27FC236}">
                  <a16:creationId xmlns:a16="http://schemas.microsoft.com/office/drawing/2014/main" id="{73F18F1D-C9B8-4287-38BA-7F8AE671C5F3}"/>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32" name="Picture 31" descr="A person smiling at camera&#10;&#10;Description automatically generated">
              <a:extLst>
                <a:ext uri="{FF2B5EF4-FFF2-40B4-BE49-F238E27FC236}">
                  <a16:creationId xmlns:a16="http://schemas.microsoft.com/office/drawing/2014/main" id="{84023368-B8FB-FB0A-F416-7A90BA3F723A}"/>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38" name="Picture 37" descr="A person wearing glasses smiling&#10;&#10;Description automatically generated">
              <a:extLst>
                <a:ext uri="{FF2B5EF4-FFF2-40B4-BE49-F238E27FC236}">
                  <a16:creationId xmlns:a16="http://schemas.microsoft.com/office/drawing/2014/main" id="{D40A3D4D-C8A5-BBC6-ABB8-F84809E2D39B}"/>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72" name="Picture 71" descr="A person with a beard&#10;&#10;Description automatically generated">
              <a:extLst>
                <a:ext uri="{FF2B5EF4-FFF2-40B4-BE49-F238E27FC236}">
                  <a16:creationId xmlns:a16="http://schemas.microsoft.com/office/drawing/2014/main" id="{B4A509F7-F68A-363D-F11E-AD7AE83E9BDD}"/>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74" name="Picture 73" descr="A person smiling at the camera&#10;&#10;Description automatically generated">
              <a:extLst>
                <a:ext uri="{FF2B5EF4-FFF2-40B4-BE49-F238E27FC236}">
                  <a16:creationId xmlns:a16="http://schemas.microsoft.com/office/drawing/2014/main" id="{4BE37220-3D95-6AB3-14EB-EE107E67905B}"/>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82" name="Picture 81" descr="A close-up of a person&#10;&#10;Description automatically generated">
              <a:extLst>
                <a:ext uri="{FF2B5EF4-FFF2-40B4-BE49-F238E27FC236}">
                  <a16:creationId xmlns:a16="http://schemas.microsoft.com/office/drawing/2014/main" id="{312F302F-9618-8703-32E7-2AFCFE072D15}"/>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87" name="Picture 86" descr="A close-up of a person smiling&#10;&#10;Description automatically generated">
              <a:extLst>
                <a:ext uri="{FF2B5EF4-FFF2-40B4-BE49-F238E27FC236}">
                  <a16:creationId xmlns:a16="http://schemas.microsoft.com/office/drawing/2014/main" id="{07B8CDFE-B43B-8509-3C26-36A70802F3D3}"/>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89" name="Picture 88" descr="A close-up of a person smiling&#10;&#10;Description automatically generated">
              <a:extLst>
                <a:ext uri="{FF2B5EF4-FFF2-40B4-BE49-F238E27FC236}">
                  <a16:creationId xmlns:a16="http://schemas.microsoft.com/office/drawing/2014/main" id="{50F3B18E-FAB9-DB39-F253-235E244D4918}"/>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91" name="Picture 90" descr="A person smiling in a circle&#10;&#10;Description automatically generated">
              <a:extLst>
                <a:ext uri="{FF2B5EF4-FFF2-40B4-BE49-F238E27FC236}">
                  <a16:creationId xmlns:a16="http://schemas.microsoft.com/office/drawing/2014/main" id="{363C6386-320E-953C-C060-969E119D71D3}"/>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93" name="Picture 92" descr="A close-up of a person smiling&#10;&#10;Description automatically generated">
              <a:extLst>
                <a:ext uri="{FF2B5EF4-FFF2-40B4-BE49-F238E27FC236}">
                  <a16:creationId xmlns:a16="http://schemas.microsoft.com/office/drawing/2014/main" id="{5F36602B-95A7-0851-ED9B-DE7542001693}"/>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95" name="Picture 94" descr="A person wearing glasses and a black background&#10;&#10;Description automatically generated">
              <a:extLst>
                <a:ext uri="{FF2B5EF4-FFF2-40B4-BE49-F238E27FC236}">
                  <a16:creationId xmlns:a16="http://schemas.microsoft.com/office/drawing/2014/main" id="{D4BFD122-5682-C3A8-F3B3-8A207843F48E}"/>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97" name="Picture 96" descr="A person wearing glasses and smiling&#10;&#10;Description automatically generated">
              <a:extLst>
                <a:ext uri="{FF2B5EF4-FFF2-40B4-BE49-F238E27FC236}">
                  <a16:creationId xmlns:a16="http://schemas.microsoft.com/office/drawing/2014/main" id="{10E1BC8A-41BB-E9AB-0D29-F2545B1D5B13}"/>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99" name="Picture 98" descr="A close-up of a person smiling&#10;&#10;Description automatically generated">
              <a:extLst>
                <a:ext uri="{FF2B5EF4-FFF2-40B4-BE49-F238E27FC236}">
                  <a16:creationId xmlns:a16="http://schemas.microsoft.com/office/drawing/2014/main" id="{0CBBC207-6BD8-5B8A-2EF6-A42902E1A25C}"/>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101" name="Picture 100" descr="A person with beard and blue glasses smiling&#10;&#10;Description automatically generated">
              <a:extLst>
                <a:ext uri="{FF2B5EF4-FFF2-40B4-BE49-F238E27FC236}">
                  <a16:creationId xmlns:a16="http://schemas.microsoft.com/office/drawing/2014/main" id="{26D12D89-02D6-D4E4-A277-DE46C414EB50}"/>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2" name="Picture 1" descr="A close-up of a person&#10;&#10;Description automatically generated">
              <a:extLst>
                <a:ext uri="{FF2B5EF4-FFF2-40B4-BE49-F238E27FC236}">
                  <a16:creationId xmlns:a16="http://schemas.microsoft.com/office/drawing/2014/main" id="{1946909C-9F87-D6A8-5FB4-6148B8003909}"/>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5" name="Picture 4">
              <a:extLst>
                <a:ext uri="{FF2B5EF4-FFF2-40B4-BE49-F238E27FC236}">
                  <a16:creationId xmlns:a16="http://schemas.microsoft.com/office/drawing/2014/main" id="{6FC9FBF6-24A2-2C3B-E551-9B67BC3D457A}"/>
                </a:ext>
              </a:extLst>
            </p:cNvPr>
            <p:cNvPicPr>
              <a:picLocks noChangeAspect="1"/>
            </p:cNvPicPr>
            <p:nvPr/>
          </p:nvPicPr>
          <p:blipFill>
            <a:blip r:embed="rId20" cstate="screen">
              <a:extLst>
                <a:ext uri="{28A0092B-C50C-407E-A947-70E740481C1C}">
                  <a14:useLocalDpi xmlns:a14="http://schemas.microsoft.com/office/drawing/2010/main"/>
                </a:ext>
              </a:extLst>
            </a:blip>
            <a:srcRect b="70253"/>
            <a:stretch>
              <a:fillRect/>
            </a:stretch>
          </p:blipFill>
          <p:spPr>
            <a:xfrm>
              <a:off x="8575312" y="4538105"/>
              <a:ext cx="1950889" cy="259335"/>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02394DC6-8A84-23C3-9A49-95BDE8898967}"/>
                </a:ext>
              </a:extLst>
            </p:cNvPr>
            <p:cNvPicPr>
              <a:picLocks noChangeAspect="1"/>
            </p:cNvPicPr>
            <p:nvPr/>
          </p:nvPicPr>
          <p:blipFill>
            <a:blip r:embed="rId21"/>
            <a:stretch>
              <a:fillRect/>
            </a:stretch>
          </p:blipFill>
          <p:spPr>
            <a:xfrm>
              <a:off x="8889585" y="3148217"/>
              <a:ext cx="1408176" cy="1408176"/>
            </a:xfrm>
            <a:prstGeom prst="rect">
              <a:avLst/>
            </a:prstGeom>
          </p:spPr>
        </p:pic>
        <p:grpSp>
          <p:nvGrpSpPr>
            <p:cNvPr id="7" name="Group 6">
              <a:extLst>
                <a:ext uri="{FF2B5EF4-FFF2-40B4-BE49-F238E27FC236}">
                  <a16:creationId xmlns:a16="http://schemas.microsoft.com/office/drawing/2014/main" id="{F466CADB-A0F1-F2B3-934C-3B6574B17D27}"/>
                </a:ext>
              </a:extLst>
            </p:cNvPr>
            <p:cNvGrpSpPr/>
            <p:nvPr/>
          </p:nvGrpSpPr>
          <p:grpSpPr>
            <a:xfrm>
              <a:off x="2279550" y="3148217"/>
              <a:ext cx="1371600" cy="1371600"/>
              <a:chOff x="6096000" y="1669415"/>
              <a:chExt cx="1371600" cy="1371600"/>
            </a:xfrm>
          </p:grpSpPr>
          <p:pic>
            <p:nvPicPr>
              <p:cNvPr id="9" name="Picture 8" descr="A person with a beard&#10;&#10;Description automatically generated">
                <a:extLst>
                  <a:ext uri="{FF2B5EF4-FFF2-40B4-BE49-F238E27FC236}">
                    <a16:creationId xmlns:a16="http://schemas.microsoft.com/office/drawing/2014/main" id="{F2C88E08-BBE9-BCE5-8370-ADDC472FA4B5}"/>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10" name="Oval 9">
                <a:extLst>
                  <a:ext uri="{FF2B5EF4-FFF2-40B4-BE49-F238E27FC236}">
                    <a16:creationId xmlns:a16="http://schemas.microsoft.com/office/drawing/2014/main" id="{2D26076C-D764-B5A0-C4E4-B8F5868D55BD}"/>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917F91-E22D-8212-5AD4-58490722237C}"/>
                  </a:ext>
                </a:extLst>
              </p:cNvPr>
              <p:cNvSpPr/>
              <p:nvPr/>
            </p:nvSpPr>
            <p:spPr>
              <a:xfrm>
                <a:off x="6168736" y="1735281"/>
                <a:ext cx="1184563" cy="1201881"/>
              </a:xfrm>
              <a:prstGeom prst="ellipse">
                <a:avLst/>
              </a:prstGeom>
              <a:blipFill>
                <a:blip r:embed="rId2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BA68A6DF-21BD-782F-CC6A-CE2FE7FDA419}"/>
                </a:ext>
              </a:extLst>
            </p:cNvPr>
            <p:cNvSpPr txBox="1"/>
            <p:nvPr/>
          </p:nvSpPr>
          <p:spPr>
            <a:xfrm>
              <a:off x="2205244" y="4538105"/>
              <a:ext cx="1436909" cy="276999"/>
            </a:xfrm>
            <a:prstGeom prst="rect">
              <a:avLst/>
            </a:prstGeom>
            <a:noFill/>
          </p:spPr>
          <p:txBody>
            <a:bodyPr wrap="square" rtlCol="0">
              <a:spAutoFit/>
            </a:bodyPr>
            <a:lstStyle/>
            <a:p>
              <a:pPr algn="ctr"/>
              <a:r>
                <a:rPr lang="en-US" sz="1200" b="1"/>
                <a:t>Donna Cauley</a:t>
              </a:r>
            </a:p>
          </p:txBody>
        </p:sp>
        <p:pic>
          <p:nvPicPr>
            <p:cNvPr id="8" name="Picture 7">
              <a:extLst>
                <a:ext uri="{FF2B5EF4-FFF2-40B4-BE49-F238E27FC236}">
                  <a16:creationId xmlns:a16="http://schemas.microsoft.com/office/drawing/2014/main" id="{FE743C30-2B29-007E-184E-07D3545DE4CA}"/>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17" name="Picture 16" descr="A person with glasses and a mustache&#10;&#10;Description automatically generated">
              <a:extLst>
                <a:ext uri="{FF2B5EF4-FFF2-40B4-BE49-F238E27FC236}">
                  <a16:creationId xmlns:a16="http://schemas.microsoft.com/office/drawing/2014/main" id="{22C5DE55-CE6A-E07B-9F2F-13C6E55B63C4}"/>
                </a:ext>
              </a:extLst>
            </p:cNvPr>
            <p:cNvPicPr>
              <a:picLocks noChangeAspect="1"/>
            </p:cNvPicPr>
            <p:nvPr/>
          </p:nvPicPr>
          <p:blipFill>
            <a:blip r:embed="rId24"/>
            <a:stretch>
              <a:fillRect/>
            </a:stretch>
          </p:blipFill>
          <p:spPr>
            <a:xfrm>
              <a:off x="2269976" y="1361080"/>
              <a:ext cx="1371600" cy="1371600"/>
            </a:xfrm>
            <a:prstGeom prst="rect">
              <a:avLst/>
            </a:prstGeom>
          </p:spPr>
        </p:pic>
        <p:sp>
          <p:nvSpPr>
            <p:cNvPr id="22" name="TextBox 21">
              <a:extLst>
                <a:ext uri="{FF2B5EF4-FFF2-40B4-BE49-F238E27FC236}">
                  <a16:creationId xmlns:a16="http://schemas.microsoft.com/office/drawing/2014/main" id="{8641084E-956F-BEF5-44DB-2587ECF492D2}"/>
                </a:ext>
              </a:extLst>
            </p:cNvPr>
            <p:cNvSpPr txBox="1"/>
            <p:nvPr/>
          </p:nvSpPr>
          <p:spPr>
            <a:xfrm>
              <a:off x="539895" y="4538105"/>
              <a:ext cx="1436909" cy="276999"/>
            </a:xfrm>
            <a:prstGeom prst="rect">
              <a:avLst/>
            </a:prstGeom>
            <a:noFill/>
          </p:spPr>
          <p:txBody>
            <a:bodyPr wrap="square" rtlCol="0">
              <a:spAutoFit/>
            </a:bodyPr>
            <a:lstStyle/>
            <a:p>
              <a:pPr algn="ctr"/>
              <a:r>
                <a:rPr lang="en-US" sz="1200" b="1"/>
                <a:t>Amy Buffington</a:t>
              </a:r>
            </a:p>
          </p:txBody>
        </p:sp>
      </p:grpSp>
    </p:spTree>
    <p:extLst>
      <p:ext uri="{BB962C8B-B14F-4D97-AF65-F5344CB8AC3E}">
        <p14:creationId xmlns:p14="http://schemas.microsoft.com/office/powerpoint/2010/main" val="248028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ED711-73CF-0EA3-4406-E0DD01A02E4B}"/>
              </a:ext>
            </a:extLst>
          </p:cNvPr>
          <p:cNvSpPr>
            <a:spLocks noGrp="1"/>
          </p:cNvSpPr>
          <p:nvPr>
            <p:ph type="title"/>
          </p:nvPr>
        </p:nvSpPr>
        <p:spPr/>
        <p:txBody>
          <a:bodyPr/>
          <a:lstStyle/>
          <a:p>
            <a:r>
              <a:rPr lang="en-US"/>
              <a:t>Preparing to Collect SV &amp; TI Data</a:t>
            </a:r>
          </a:p>
        </p:txBody>
      </p:sp>
      <p:sp>
        <p:nvSpPr>
          <p:cNvPr id="4" name="Content Placeholder 3">
            <a:extLst>
              <a:ext uri="{FF2B5EF4-FFF2-40B4-BE49-F238E27FC236}">
                <a16:creationId xmlns:a16="http://schemas.microsoft.com/office/drawing/2014/main" id="{2B94B341-178C-4D11-3915-878AC162EEB0}"/>
              </a:ext>
            </a:extLst>
          </p:cNvPr>
          <p:cNvSpPr>
            <a:spLocks noGrp="1"/>
          </p:cNvSpPr>
          <p:nvPr>
            <p:ph idx="1"/>
          </p:nvPr>
        </p:nvSpPr>
        <p:spPr>
          <a:xfrm>
            <a:off x="838200" y="1825625"/>
            <a:ext cx="10680032" cy="4351338"/>
          </a:xfrm>
        </p:spPr>
        <p:txBody>
          <a:bodyPr>
            <a:normAutofit/>
          </a:bodyPr>
          <a:lstStyle/>
          <a:p>
            <a:r>
              <a:rPr lang="en-US"/>
              <a:t>Prioritize opportunities to share the “why” of treatment integrity and social validity with staff</a:t>
            </a:r>
          </a:p>
          <a:p>
            <a:pPr lvl="1"/>
            <a:r>
              <a:rPr lang="en-US"/>
              <a:t>Email or newsletter</a:t>
            </a:r>
          </a:p>
          <a:p>
            <a:pPr lvl="1"/>
            <a:r>
              <a:rPr lang="en-US"/>
              <a:t>Faculty and staff meeting</a:t>
            </a:r>
          </a:p>
          <a:p>
            <a:r>
              <a:rPr lang="en-US"/>
              <a:t>Consider allocating faculty or staff meeting to complete Treatment Integrity and Social Validity Measures</a:t>
            </a:r>
          </a:p>
        </p:txBody>
      </p:sp>
      <p:pic>
        <p:nvPicPr>
          <p:cNvPr id="2" name="Content Placeholder 5" descr="A person holding a pen and writing on a clipboard&#10;&#10;Description automatically generated">
            <a:extLst>
              <a:ext uri="{FF2B5EF4-FFF2-40B4-BE49-F238E27FC236}">
                <a16:creationId xmlns:a16="http://schemas.microsoft.com/office/drawing/2014/main" id="{25C9D14B-DDDE-1334-60E5-4AEC186165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7610" y="-32084"/>
            <a:ext cx="1170432" cy="18288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41229FA9-3EC0-D160-C1A8-6287E46BA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13" y="4559178"/>
            <a:ext cx="1386590" cy="2078074"/>
          </a:xfrm>
          <a:prstGeom prst="rect">
            <a:avLst/>
          </a:prstGeom>
          <a:ln>
            <a:solidFill>
              <a:schemeClr val="tx1"/>
            </a:solidFill>
          </a:ln>
        </p:spPr>
      </p:pic>
      <p:pic>
        <p:nvPicPr>
          <p:cNvPr id="6" name="Picture 5">
            <a:extLst>
              <a:ext uri="{FF2B5EF4-FFF2-40B4-BE49-F238E27FC236}">
                <a16:creationId xmlns:a16="http://schemas.microsoft.com/office/drawing/2014/main" id="{EC920E9D-45B9-B83D-8314-279AF1B2C1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4598" y="4559178"/>
            <a:ext cx="3635467" cy="2078074"/>
          </a:xfrm>
          <a:prstGeom prst="rect">
            <a:avLst/>
          </a:prstGeom>
          <a:ln>
            <a:solidFill>
              <a:schemeClr val="tx1"/>
            </a:solidFill>
          </a:ln>
        </p:spPr>
      </p:pic>
      <p:pic>
        <p:nvPicPr>
          <p:cNvPr id="7" name="Picture 6">
            <a:extLst>
              <a:ext uri="{FF2B5EF4-FFF2-40B4-BE49-F238E27FC236}">
                <a16:creationId xmlns:a16="http://schemas.microsoft.com/office/drawing/2014/main" id="{ECA3207A-2160-CDB2-160B-57526EEE8D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6816" y="4559179"/>
            <a:ext cx="2062250" cy="2078073"/>
          </a:xfrm>
          <a:prstGeom prst="rect">
            <a:avLst/>
          </a:prstGeom>
        </p:spPr>
      </p:pic>
    </p:spTree>
    <p:extLst>
      <p:ext uri="{BB962C8B-B14F-4D97-AF65-F5344CB8AC3E}">
        <p14:creationId xmlns:p14="http://schemas.microsoft.com/office/powerpoint/2010/main" val="3158490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cstate="screen">
            <a:extLst>
              <a:ext uri="{28A0092B-C50C-407E-A947-70E740481C1C}">
                <a14:useLocalDpi xmlns:a14="http://schemas.microsoft.com/office/drawing/2010/main"/>
              </a:ext>
            </a:extLst>
          </a:blip>
          <a:srcRect t="3032" b="32546"/>
          <a:stretch>
            <a:fillRect/>
          </a:stretch>
        </p:blipFill>
        <p:spPr>
          <a:xfrm>
            <a:off x="3321200" y="1501116"/>
            <a:ext cx="6190789" cy="5161184"/>
          </a:xfrm>
          <a:prstGeom prst="rect">
            <a:avLst/>
          </a:prstGeom>
          <a:ln>
            <a:solidFill>
              <a:schemeClr val="tx1"/>
            </a:solidFill>
          </a:ln>
        </p:spPr>
      </p:pic>
      <p:sp>
        <p:nvSpPr>
          <p:cNvPr id="4" name="Title 3">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a:t>
            </a:r>
          </a:p>
        </p:txBody>
      </p:sp>
      <p:sp>
        <p:nvSpPr>
          <p:cNvPr id="9" name="Rectangle: Rounded Corners 8">
            <a:extLst>
              <a:ext uri="{FF2B5EF4-FFF2-40B4-BE49-F238E27FC236}">
                <a16:creationId xmlns:a16="http://schemas.microsoft.com/office/drawing/2014/main" id="{2675AFF0-5C2B-E0E0-8A94-C75A97076B3B}"/>
              </a:ext>
            </a:extLst>
          </p:cNvPr>
          <p:cNvSpPr/>
          <p:nvPr/>
        </p:nvSpPr>
        <p:spPr>
          <a:xfrm>
            <a:off x="3105611" y="2354754"/>
            <a:ext cx="6621966" cy="289931"/>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F02B8AB-1134-4699-DF9B-94ECD9290544}"/>
              </a:ext>
            </a:extLst>
          </p:cNvPr>
          <p:cNvSpPr/>
          <p:nvPr/>
        </p:nvSpPr>
        <p:spPr>
          <a:xfrm>
            <a:off x="3105611" y="3429000"/>
            <a:ext cx="6621966" cy="289931"/>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F987F60-CA97-5A16-0465-C3D00D75121F}"/>
              </a:ext>
            </a:extLst>
          </p:cNvPr>
          <p:cNvSpPr/>
          <p:nvPr/>
        </p:nvSpPr>
        <p:spPr>
          <a:xfrm>
            <a:off x="3105611" y="4320665"/>
            <a:ext cx="6621966" cy="289931"/>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EC3F4-DDD0-23A8-EEB1-EAD235D419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CC2F47-AC1E-7976-7943-CBC9DFE483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9565" y="105511"/>
            <a:ext cx="5136297" cy="6646974"/>
          </a:xfrm>
          <a:prstGeom prst="rect">
            <a:avLst/>
          </a:prstGeom>
          <a:ln>
            <a:solidFill>
              <a:schemeClr val="tx1"/>
            </a:solidFill>
          </a:ln>
        </p:spPr>
      </p:pic>
      <p:sp>
        <p:nvSpPr>
          <p:cNvPr id="4" name="TextBox 3">
            <a:extLst>
              <a:ext uri="{FF2B5EF4-FFF2-40B4-BE49-F238E27FC236}">
                <a16:creationId xmlns:a16="http://schemas.microsoft.com/office/drawing/2014/main" id="{DA556B0F-BEF6-1341-3A42-FD4D4CC1D72C}"/>
              </a:ext>
            </a:extLst>
          </p:cNvPr>
          <p:cNvSpPr txBox="1"/>
          <p:nvPr/>
        </p:nvSpPr>
        <p:spPr>
          <a:xfrm>
            <a:off x="8795657" y="6400800"/>
            <a:ext cx="638629" cy="373993"/>
          </a:xfrm>
          <a:prstGeom prst="rect">
            <a:avLst/>
          </a:prstGeom>
          <a:noFill/>
        </p:spPr>
        <p:txBody>
          <a:bodyPr wrap="square" rtlCol="0" anchor="ctr">
            <a:spAutoFit/>
          </a:bodyPr>
          <a:lstStyle/>
          <a:p>
            <a:pPr algn="ctr"/>
            <a:r>
              <a:rPr lang="en-US"/>
              <a:t>p.25</a:t>
            </a:r>
          </a:p>
        </p:txBody>
      </p:sp>
      <p:pic>
        <p:nvPicPr>
          <p:cNvPr id="2" name="Picture 1">
            <a:extLst>
              <a:ext uri="{FF2B5EF4-FFF2-40B4-BE49-F238E27FC236}">
                <a16:creationId xmlns:a16="http://schemas.microsoft.com/office/drawing/2014/main" id="{EE82676F-3FFD-FF17-41E2-7B3B29FD759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84200" y="105513"/>
            <a:ext cx="5136296" cy="6646972"/>
          </a:xfrm>
          <a:prstGeom prst="rect">
            <a:avLst/>
          </a:prstGeom>
          <a:ln>
            <a:solidFill>
              <a:schemeClr val="tx1"/>
            </a:solidFill>
          </a:ln>
        </p:spPr>
      </p:pic>
      <p:pic>
        <p:nvPicPr>
          <p:cNvPr id="6" name="Picture 5">
            <a:extLst>
              <a:ext uri="{FF2B5EF4-FFF2-40B4-BE49-F238E27FC236}">
                <a16:creationId xmlns:a16="http://schemas.microsoft.com/office/drawing/2014/main" id="{C2941107-6F7F-FF7C-9F8D-BC6855EC01C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Tree>
    <p:extLst>
      <p:ext uri="{BB962C8B-B14F-4D97-AF65-F5344CB8AC3E}">
        <p14:creationId xmlns:p14="http://schemas.microsoft.com/office/powerpoint/2010/main" val="359943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9565" y="105511"/>
            <a:ext cx="5136297" cy="6646974"/>
          </a:xfrm>
          <a:prstGeom prst="rect">
            <a:avLst/>
          </a:prstGeom>
          <a:ln>
            <a:solidFill>
              <a:schemeClr val="tx1"/>
            </a:solidFill>
          </a:ln>
        </p:spPr>
      </p:pic>
      <p:sp>
        <p:nvSpPr>
          <p:cNvPr id="4" name="TextBox 3">
            <a:extLst>
              <a:ext uri="{FF2B5EF4-FFF2-40B4-BE49-F238E27FC236}">
                <a16:creationId xmlns:a16="http://schemas.microsoft.com/office/drawing/2014/main" id="{4B43AB40-0F62-4872-96D9-3BD5FF4CB351}"/>
              </a:ext>
            </a:extLst>
          </p:cNvPr>
          <p:cNvSpPr txBox="1"/>
          <p:nvPr/>
        </p:nvSpPr>
        <p:spPr>
          <a:xfrm>
            <a:off x="8795657" y="6400800"/>
            <a:ext cx="638629" cy="373993"/>
          </a:xfrm>
          <a:prstGeom prst="rect">
            <a:avLst/>
          </a:prstGeom>
          <a:noFill/>
        </p:spPr>
        <p:txBody>
          <a:bodyPr wrap="square" rtlCol="0" anchor="ctr">
            <a:spAutoFit/>
          </a:bodyPr>
          <a:lstStyle/>
          <a:p>
            <a:pPr algn="ctr"/>
            <a:r>
              <a:rPr lang="en-US"/>
              <a:t>p.25</a:t>
            </a:r>
          </a:p>
        </p:txBody>
      </p:sp>
      <p:pic>
        <p:nvPicPr>
          <p:cNvPr id="2" name="Picture 1">
            <a:extLst>
              <a:ext uri="{FF2B5EF4-FFF2-40B4-BE49-F238E27FC236}">
                <a16:creationId xmlns:a16="http://schemas.microsoft.com/office/drawing/2014/main" id="{4CD20B5F-F017-CE0C-65C3-24D2C9C91C0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84200" y="105513"/>
            <a:ext cx="5136296" cy="6646972"/>
          </a:xfrm>
          <a:prstGeom prst="rect">
            <a:avLst/>
          </a:prstGeom>
          <a:ln>
            <a:solidFill>
              <a:schemeClr val="tx1"/>
            </a:solidFill>
          </a:ln>
        </p:spPr>
      </p:pic>
      <p:pic>
        <p:nvPicPr>
          <p:cNvPr id="6" name="Picture 5">
            <a:extLst>
              <a:ext uri="{FF2B5EF4-FFF2-40B4-BE49-F238E27FC236}">
                <a16:creationId xmlns:a16="http://schemas.microsoft.com/office/drawing/2014/main" id="{D52B684B-9312-D33A-2801-14919B38470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Tree>
    <p:extLst>
      <p:ext uri="{BB962C8B-B14F-4D97-AF65-F5344CB8AC3E}">
        <p14:creationId xmlns:p14="http://schemas.microsoft.com/office/powerpoint/2010/main" val="1019119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CE742-1191-DD52-0DE8-03725FB9F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D7C65-2508-0785-2F22-A43E09414EDF}"/>
              </a:ext>
            </a:extLst>
          </p:cNvPr>
          <p:cNvSpPr>
            <a:spLocks noGrp="1"/>
          </p:cNvSpPr>
          <p:nvPr>
            <p:ph type="title"/>
          </p:nvPr>
        </p:nvSpPr>
        <p:spPr/>
        <p:txBody>
          <a:bodyPr/>
          <a:lstStyle/>
          <a:p>
            <a:r>
              <a:rPr lang="en-US"/>
              <a:t>Tiered Fidelity Inventory: Tips for Success</a:t>
            </a:r>
          </a:p>
        </p:txBody>
      </p:sp>
      <p:graphicFrame>
        <p:nvGraphicFramePr>
          <p:cNvPr id="4" name="Diagram 3">
            <a:extLst>
              <a:ext uri="{FF2B5EF4-FFF2-40B4-BE49-F238E27FC236}">
                <a16:creationId xmlns:a16="http://schemas.microsoft.com/office/drawing/2014/main" id="{8A1A30BE-BE88-044A-A536-69089F64CF01}"/>
              </a:ext>
            </a:extLst>
          </p:cNvPr>
          <p:cNvGraphicFramePr/>
          <p:nvPr/>
        </p:nvGraphicFramePr>
        <p:xfrm>
          <a:off x="414453" y="1460810"/>
          <a:ext cx="10939347" cy="3936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Meeting outline">
            <a:extLst>
              <a:ext uri="{FF2B5EF4-FFF2-40B4-BE49-F238E27FC236}">
                <a16:creationId xmlns:a16="http://schemas.microsoft.com/office/drawing/2014/main" id="{33824E0E-671E-2CA6-8046-064B91C3FC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9873" y="5263374"/>
            <a:ext cx="1325562" cy="1325562"/>
          </a:xfrm>
          <a:prstGeom prst="rect">
            <a:avLst/>
          </a:prstGeom>
        </p:spPr>
      </p:pic>
      <p:pic>
        <p:nvPicPr>
          <p:cNvPr id="10" name="Picture 9">
            <a:extLst>
              <a:ext uri="{FF2B5EF4-FFF2-40B4-BE49-F238E27FC236}">
                <a16:creationId xmlns:a16="http://schemas.microsoft.com/office/drawing/2014/main" id="{77AA25E5-3D41-DA38-B57D-3A80F308832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pic>
        <p:nvPicPr>
          <p:cNvPr id="11" name="Picture 10" descr="Table&#10;&#10;Description automatically generated">
            <a:extLst>
              <a:ext uri="{FF2B5EF4-FFF2-40B4-BE49-F238E27FC236}">
                <a16:creationId xmlns:a16="http://schemas.microsoft.com/office/drawing/2014/main" id="{C5F91863-6A7F-0925-D32F-1C341BFD9F5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373478" y="4599866"/>
            <a:ext cx="1283925" cy="1661550"/>
          </a:xfrm>
          <a:prstGeom prst="rect">
            <a:avLst/>
          </a:prstGeom>
          <a:ln>
            <a:solidFill>
              <a:schemeClr val="tx1"/>
            </a:solidFill>
          </a:ln>
        </p:spPr>
      </p:pic>
      <p:sp>
        <p:nvSpPr>
          <p:cNvPr id="12" name="Speech Bubble: Rectangle with Corners Rounded 11">
            <a:extLst>
              <a:ext uri="{FF2B5EF4-FFF2-40B4-BE49-F238E27FC236}">
                <a16:creationId xmlns:a16="http://schemas.microsoft.com/office/drawing/2014/main" id="{786EAE65-D5B5-5904-0BE0-1602BEBBDE25}"/>
              </a:ext>
            </a:extLst>
          </p:cNvPr>
          <p:cNvSpPr/>
          <p:nvPr/>
        </p:nvSpPr>
        <p:spPr>
          <a:xfrm>
            <a:off x="5929873" y="4566414"/>
            <a:ext cx="1630654" cy="696960"/>
          </a:xfrm>
          <a:prstGeom prst="wedgeRoundRectCallout">
            <a:avLst>
              <a:gd name="adj1" fmla="val -13703"/>
              <a:gd name="adj2" fmla="val 89700"/>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050"/>
              <a:t>Item 1.3- Schoolwide expectations. Ready, set, show your score!</a:t>
            </a:r>
          </a:p>
        </p:txBody>
      </p:sp>
      <p:pic>
        <p:nvPicPr>
          <p:cNvPr id="13" name="Picture 12">
            <a:extLst>
              <a:ext uri="{FF2B5EF4-FFF2-40B4-BE49-F238E27FC236}">
                <a16:creationId xmlns:a16="http://schemas.microsoft.com/office/drawing/2014/main" id="{5B47ABC3-9DA7-C0BF-2E04-A7DBD48C46A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418514" y="4618815"/>
            <a:ext cx="1254639" cy="1623651"/>
          </a:xfrm>
          <a:prstGeom prst="rect">
            <a:avLst/>
          </a:prstGeom>
          <a:ln>
            <a:solidFill>
              <a:schemeClr val="tx1"/>
            </a:solidFill>
          </a:ln>
        </p:spPr>
      </p:pic>
      <p:pic>
        <p:nvPicPr>
          <p:cNvPr id="15" name="Picture 14">
            <a:extLst>
              <a:ext uri="{FF2B5EF4-FFF2-40B4-BE49-F238E27FC236}">
                <a16:creationId xmlns:a16="http://schemas.microsoft.com/office/drawing/2014/main" id="{A6F29031-66D9-D429-92AC-34F258DCBB30}"/>
              </a:ext>
            </a:extLst>
          </p:cNvPr>
          <p:cNvPicPr>
            <a:picLocks noChangeAspect="1"/>
          </p:cNvPicPr>
          <p:nvPr/>
        </p:nvPicPr>
        <p:blipFill>
          <a:blip r:embed="rId13"/>
          <a:srcRect/>
          <a:stretch/>
        </p:blipFill>
        <p:spPr>
          <a:xfrm>
            <a:off x="8876669" y="4727729"/>
            <a:ext cx="2149318" cy="1338920"/>
          </a:xfrm>
          <a:prstGeom prst="rect">
            <a:avLst/>
          </a:prstGeom>
          <a:ln>
            <a:noFill/>
          </a:ln>
        </p:spPr>
      </p:pic>
    </p:spTree>
    <p:extLst>
      <p:ext uri="{BB962C8B-B14F-4D97-AF65-F5344CB8AC3E}">
        <p14:creationId xmlns:p14="http://schemas.microsoft.com/office/powerpoint/2010/main" val="93029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9D9F-85B7-B93F-0666-AC31AFE93B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6AEADF-50A7-C4F3-4223-9DB7BBA2E668}"/>
              </a:ext>
            </a:extLst>
          </p:cNvPr>
          <p:cNvSpPr>
            <a:spLocks noGrp="1"/>
          </p:cNvSpPr>
          <p:nvPr>
            <p:ph type="title"/>
          </p:nvPr>
        </p:nvSpPr>
        <p:spPr/>
        <p:txBody>
          <a:bodyPr/>
          <a:lstStyle/>
          <a:p>
            <a:r>
              <a:rPr lang="en-US"/>
              <a:t>Ci3T Treatment Integrity: Direct Observation</a:t>
            </a:r>
          </a:p>
        </p:txBody>
      </p:sp>
      <p:sp>
        <p:nvSpPr>
          <p:cNvPr id="4" name="Content Placeholder 3">
            <a:extLst>
              <a:ext uri="{FF2B5EF4-FFF2-40B4-BE49-F238E27FC236}">
                <a16:creationId xmlns:a16="http://schemas.microsoft.com/office/drawing/2014/main" id="{2EAD30EC-D1F9-59D7-93C3-1CD809278384}"/>
              </a:ext>
            </a:extLst>
          </p:cNvPr>
          <p:cNvSpPr>
            <a:spLocks noGrp="1"/>
          </p:cNvSpPr>
          <p:nvPr>
            <p:ph idx="1"/>
          </p:nvPr>
        </p:nvSpPr>
        <p:spPr>
          <a:xfrm>
            <a:off x="838200" y="1825625"/>
            <a:ext cx="10680032" cy="4351338"/>
          </a:xfrm>
        </p:spPr>
        <p:txBody>
          <a:bodyPr>
            <a:normAutofit/>
          </a:bodyPr>
          <a:lstStyle/>
          <a:p>
            <a:r>
              <a:rPr lang="en-US"/>
              <a:t>Collaborate with your district to determine who will conduct Ci3T Treatment Integrity: Direct Observation</a:t>
            </a:r>
          </a:p>
        </p:txBody>
      </p:sp>
      <p:pic>
        <p:nvPicPr>
          <p:cNvPr id="2" name="Content Placeholder 5" descr="A person holding a pen and writing on a clipboard&#10;&#10;Description automatically generated">
            <a:extLst>
              <a:ext uri="{FF2B5EF4-FFF2-40B4-BE49-F238E27FC236}">
                <a16:creationId xmlns:a16="http://schemas.microsoft.com/office/drawing/2014/main" id="{C2AF803B-9094-7254-BD69-67A1639AAC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7610" y="-32084"/>
            <a:ext cx="1170432" cy="1828800"/>
          </a:xfrm>
          <a:prstGeom prst="rect">
            <a:avLst/>
          </a:prstGeom>
        </p:spPr>
      </p:pic>
      <p:pic>
        <p:nvPicPr>
          <p:cNvPr id="5" name="Picture 4">
            <a:extLst>
              <a:ext uri="{FF2B5EF4-FFF2-40B4-BE49-F238E27FC236}">
                <a16:creationId xmlns:a16="http://schemas.microsoft.com/office/drawing/2014/main" id="{01A9CC72-E28F-24F0-230E-23640628A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179" y="2961247"/>
            <a:ext cx="3322719" cy="3215716"/>
          </a:xfrm>
          <a:prstGeom prst="rect">
            <a:avLst/>
          </a:prstGeom>
        </p:spPr>
      </p:pic>
      <p:pic>
        <p:nvPicPr>
          <p:cNvPr id="6" name="Picture 6" descr="Ci3T treatment integrity checklist">
            <a:extLst>
              <a:ext uri="{FF2B5EF4-FFF2-40B4-BE49-F238E27FC236}">
                <a16:creationId xmlns:a16="http://schemas.microsoft.com/office/drawing/2014/main" id="{DF358138-422C-56E3-10E9-9D50C9EAFE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0019" y="3243921"/>
            <a:ext cx="3795981" cy="29330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038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7AAE-0A1F-4318-DB58-8923229A2150}"/>
              </a:ext>
            </a:extLst>
          </p:cNvPr>
          <p:cNvSpPr>
            <a:spLocks noGrp="1"/>
          </p:cNvSpPr>
          <p:nvPr>
            <p:ph type="title"/>
          </p:nvPr>
        </p:nvSpPr>
        <p:spPr/>
        <p:txBody>
          <a:bodyPr/>
          <a:lstStyle/>
          <a:p>
            <a:r>
              <a:rPr lang="en-US"/>
              <a:t>Sneak Peek: Implementation Session 3</a:t>
            </a:r>
          </a:p>
        </p:txBody>
      </p:sp>
      <p:pic>
        <p:nvPicPr>
          <p:cNvPr id="2050" name="Picture 2" descr="Example Ci3T implementation report with treatment integrity and social validity">
            <a:extLst>
              <a:ext uri="{FF2B5EF4-FFF2-40B4-BE49-F238E27FC236}">
                <a16:creationId xmlns:a16="http://schemas.microsoft.com/office/drawing/2014/main" id="{2C765208-D799-4097-DC1D-538E022FA0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8130" y="1996242"/>
            <a:ext cx="2982659" cy="3860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Example Ci3T direct observation report">
            <a:extLst>
              <a:ext uri="{FF2B5EF4-FFF2-40B4-BE49-F238E27FC236}">
                <a16:creationId xmlns:a16="http://schemas.microsoft.com/office/drawing/2014/main" id="{5F928345-5C19-09B8-C13A-0524A982EC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0511" y="1996242"/>
            <a:ext cx="2982660" cy="38601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B5D298D-3613-D750-8FAF-0FBA458D1B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492" y="2101514"/>
            <a:ext cx="3649579" cy="3649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12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269DBAF-295D-1B8B-221C-A2B1504A7766}"/>
              </a:ext>
            </a:extLst>
          </p:cNvPr>
          <p:cNvGraphicFramePr>
            <a:graphicFrameLocks noGrp="1"/>
          </p:cNvGraphicFramePr>
          <p:nvPr>
            <p:extLst>
              <p:ext uri="{D42A27DB-BD31-4B8C-83A1-F6EECF244321}">
                <p14:modId xmlns:p14="http://schemas.microsoft.com/office/powerpoint/2010/main" val="428032697"/>
              </p:ext>
            </p:extLst>
          </p:nvPr>
        </p:nvGraphicFramePr>
        <p:xfrm>
          <a:off x="458010" y="595290"/>
          <a:ext cx="8653906" cy="4077764"/>
        </p:xfrm>
        <a:graphic>
          <a:graphicData uri="http://schemas.openxmlformats.org/drawingml/2006/table">
            <a:tbl>
              <a:tblPr firstRow="1" bandRow="1">
                <a:tableStyleId>{5C22544A-7EE6-4342-B048-85BDC9FD1C3A}</a:tableStyleId>
              </a:tblPr>
              <a:tblGrid>
                <a:gridCol w="8653906">
                  <a:extLst>
                    <a:ext uri="{9D8B030D-6E8A-4147-A177-3AD203B41FA5}">
                      <a16:colId xmlns:a16="http://schemas.microsoft.com/office/drawing/2014/main" val="659750370"/>
                    </a:ext>
                  </a:extLst>
                </a:gridCol>
              </a:tblGrid>
              <a:tr h="48621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extLst>
                  <a:ext uri="{0D108BD9-81ED-4DB2-BD59-A6C34878D82A}">
                    <a16:rowId xmlns:a16="http://schemas.microsoft.com/office/drawing/2014/main" val="2349869466"/>
                  </a:ext>
                </a:extLst>
              </a:tr>
              <a:tr h="3591551">
                <a:tc>
                  <a:txBody>
                    <a:bodyPr/>
                    <a:lstStyle/>
                    <a:p>
                      <a:pPr marL="285750" indent="-285750">
                        <a:buFont typeface="Arial" panose="020B0604020202020204" pitchFamily="34" charset="0"/>
                        <a:buChar char="•"/>
                      </a:pPr>
                      <a:r>
                        <a:rPr lang="en-US" sz="2400" b="0">
                          <a:solidFill>
                            <a:schemeClr val="tx1"/>
                          </a:solidFill>
                        </a:rPr>
                        <a:t>When will our faculty and staff complete the Ci3T Treatment Integrity: Teacher Self-Report &amp; Primary Intervention Rating Scale Survey?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When will our Ci3T Leadership Team complete the Tiered Fidelity Inventory (TFI) protocols?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How / when will we collect student and staff interviews prior to meeting as a team?</a:t>
                      </a:r>
                    </a:p>
                    <a:p>
                      <a:pPr marL="285750" indent="-285750">
                        <a:buFont typeface="Arial" panose="020B0604020202020204" pitchFamily="34" charset="0"/>
                        <a:buChar char="•"/>
                      </a:pPr>
                      <a:r>
                        <a:rPr lang="en-US" sz="2400" b="0" i="0" u="none" kern="1200">
                          <a:solidFill>
                            <a:schemeClr val="tx1"/>
                          </a:solidFill>
                          <a:effectLst/>
                          <a:latin typeface="+mn-lt"/>
                          <a:ea typeface="+mn-ea"/>
                          <a:cs typeface="+mn-cs"/>
                        </a:rPr>
                        <a:t>How will we share treatment integrity and social validity data with stakeholders (e.g., faculty &amp; staff, families)?</a:t>
                      </a:r>
                    </a:p>
                  </a:txBody>
                  <a:tcPr>
                    <a:solidFill>
                      <a:srgbClr val="DDE7F0"/>
                    </a:solidFill>
                  </a:tcPr>
                </a:tc>
                <a:extLst>
                  <a:ext uri="{0D108BD9-81ED-4DB2-BD59-A6C34878D82A}">
                    <a16:rowId xmlns:a16="http://schemas.microsoft.com/office/drawing/2014/main" val="927646794"/>
                  </a:ext>
                </a:extLst>
              </a:tr>
            </a:tbl>
          </a:graphicData>
        </a:graphic>
      </p:graphicFrame>
      <p:pic>
        <p:nvPicPr>
          <p:cNvPr id="8" name="Picture 47">
            <a:extLst>
              <a:ext uri="{FF2B5EF4-FFF2-40B4-BE49-F238E27FC236}">
                <a16:creationId xmlns:a16="http://schemas.microsoft.com/office/drawing/2014/main" id="{3E5DA8A7-AB4C-F76E-A260-B5A1B96858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0" name="Picture 46">
            <a:extLst>
              <a:ext uri="{FF2B5EF4-FFF2-40B4-BE49-F238E27FC236}">
                <a16:creationId xmlns:a16="http://schemas.microsoft.com/office/drawing/2014/main" id="{D43F7D82-45C0-0F66-04E8-D24DDA880F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1" name="Picture 45">
            <a:extLst>
              <a:ext uri="{FF2B5EF4-FFF2-40B4-BE49-F238E27FC236}">
                <a16:creationId xmlns:a16="http://schemas.microsoft.com/office/drawing/2014/main" id="{33BFE6A8-AD0B-3554-2223-05F902150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2" name="Picture 44">
            <a:extLst>
              <a:ext uri="{FF2B5EF4-FFF2-40B4-BE49-F238E27FC236}">
                <a16:creationId xmlns:a16="http://schemas.microsoft.com/office/drawing/2014/main" id="{FCED6E55-3005-E42A-53B3-A570BFDC63D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3" name="Picture 43">
            <a:extLst>
              <a:ext uri="{FF2B5EF4-FFF2-40B4-BE49-F238E27FC236}">
                <a16:creationId xmlns:a16="http://schemas.microsoft.com/office/drawing/2014/main" id="{0B9B7107-D5B3-60B3-61BF-457DFF937F7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4" name="Picture 41">
            <a:extLst>
              <a:ext uri="{FF2B5EF4-FFF2-40B4-BE49-F238E27FC236}">
                <a16:creationId xmlns:a16="http://schemas.microsoft.com/office/drawing/2014/main" id="{3C034910-C69D-2D3D-B42E-F2BC6AE71E6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5" name="Picture 40">
            <a:extLst>
              <a:ext uri="{FF2B5EF4-FFF2-40B4-BE49-F238E27FC236}">
                <a16:creationId xmlns:a16="http://schemas.microsoft.com/office/drawing/2014/main" id="{28D55613-15D2-A5CE-887B-C5191E0AA70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6" name="Picture 39">
            <a:extLst>
              <a:ext uri="{FF2B5EF4-FFF2-40B4-BE49-F238E27FC236}">
                <a16:creationId xmlns:a16="http://schemas.microsoft.com/office/drawing/2014/main" id="{955D8446-662E-B680-1A40-27AF2D305DF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7" name="Picture 38">
            <a:extLst>
              <a:ext uri="{FF2B5EF4-FFF2-40B4-BE49-F238E27FC236}">
                <a16:creationId xmlns:a16="http://schemas.microsoft.com/office/drawing/2014/main" id="{7E6F8164-84B9-820A-A66C-023DAAA9BBB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8" name="Picture 33">
            <a:extLst>
              <a:ext uri="{FF2B5EF4-FFF2-40B4-BE49-F238E27FC236}">
                <a16:creationId xmlns:a16="http://schemas.microsoft.com/office/drawing/2014/main" id="{C57F692B-97D8-796C-136A-EB600C4C644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19" name="Picture 36">
            <a:extLst>
              <a:ext uri="{FF2B5EF4-FFF2-40B4-BE49-F238E27FC236}">
                <a16:creationId xmlns:a16="http://schemas.microsoft.com/office/drawing/2014/main" id="{55ACD12B-9C25-DFE5-2B07-5211DF9A8C3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31" name="Picture 32">
            <a:extLst>
              <a:ext uri="{FF2B5EF4-FFF2-40B4-BE49-F238E27FC236}">
                <a16:creationId xmlns:a16="http://schemas.microsoft.com/office/drawing/2014/main" id="{81D9B1DF-B652-6EBF-4B64-6DE15972275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828010" y="4854419"/>
            <a:ext cx="4847522" cy="1718979"/>
          </a:xfrm>
          <a:prstGeom prst="rect">
            <a:avLst/>
          </a:prstGeom>
          <a:noFill/>
          <a:ln w="9525">
            <a:noFill/>
            <a:miter lim="800000"/>
            <a:headEnd/>
            <a:tailEnd/>
          </a:ln>
        </p:spPr>
      </p:pic>
      <p:pic>
        <p:nvPicPr>
          <p:cNvPr id="2" name="Content Placeholder 5" descr="A person holding a pen and writing on a clipboard&#10;&#10;Description automatically generated">
            <a:extLst>
              <a:ext uri="{FF2B5EF4-FFF2-40B4-BE49-F238E27FC236}">
                <a16:creationId xmlns:a16="http://schemas.microsoft.com/office/drawing/2014/main" id="{C4069CEE-BBE6-7F50-3CDB-780BD6ED4E8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88738" y="771753"/>
            <a:ext cx="2373589" cy="3708733"/>
          </a:xfrm>
          <a:prstGeom prst="rect">
            <a:avLst/>
          </a:prstGeom>
        </p:spPr>
      </p:pic>
      <p:pic>
        <p:nvPicPr>
          <p:cNvPr id="3" name="Picture 2" descr="Table&#10;&#10;Description automatically generated">
            <a:extLst>
              <a:ext uri="{FF2B5EF4-FFF2-40B4-BE49-F238E27FC236}">
                <a16:creationId xmlns:a16="http://schemas.microsoft.com/office/drawing/2014/main" id="{BA097A57-C9D6-AED7-C193-DB086569D18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4504" y="4746092"/>
            <a:ext cx="1495716" cy="1935632"/>
          </a:xfrm>
          <a:prstGeom prst="rect">
            <a:avLst/>
          </a:prstGeom>
          <a:ln>
            <a:solidFill>
              <a:schemeClr val="tx1"/>
            </a:solidFill>
          </a:ln>
        </p:spPr>
      </p:pic>
      <p:pic>
        <p:nvPicPr>
          <p:cNvPr id="4" name="Picture 3" descr="Graphical user interface, application&#10;&#10;Description automatically generated">
            <a:extLst>
              <a:ext uri="{FF2B5EF4-FFF2-40B4-BE49-F238E27FC236}">
                <a16:creationId xmlns:a16="http://schemas.microsoft.com/office/drawing/2014/main" id="{D125A33F-E5C7-B0B8-3035-592FF6551BC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684423" y="4954828"/>
            <a:ext cx="2983729" cy="1618570"/>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Tree>
    <p:extLst>
      <p:ext uri="{BB962C8B-B14F-4D97-AF65-F5344CB8AC3E}">
        <p14:creationId xmlns:p14="http://schemas.microsoft.com/office/powerpoint/2010/main" val="17647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p:txBody>
          <a:bodyPr/>
          <a:lstStyle/>
          <a:p>
            <a:r>
              <a:rPr lang="en-US"/>
              <a:t>Systematic Screening in a Ci3T Model of Prevention</a:t>
            </a:r>
          </a:p>
        </p:txBody>
      </p:sp>
      <p:sp>
        <p:nvSpPr>
          <p:cNvPr id="4" name="Rectangle">
            <a:extLst>
              <a:ext uri="{FF2B5EF4-FFF2-40B4-BE49-F238E27FC236}">
                <a16:creationId xmlns:a16="http://schemas.microsoft.com/office/drawing/2014/main" id="{A29F4C71-17A8-BD79-F213-B37961BBC25A}"/>
              </a:ext>
            </a:extLst>
          </p:cNvPr>
          <p:cNvSpPr/>
          <p:nvPr/>
        </p:nvSpPr>
        <p:spPr>
          <a:xfrm>
            <a:off x="1647598" y="5119467"/>
            <a:ext cx="9223602" cy="154009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1.18 USING SCHOOL AND COMMUNITY DATA TO INFORM TIER 1</a:t>
            </a:r>
          </a:p>
          <a:p>
            <a:r>
              <a:rPr lang="en-US" sz="1400" dirty="0">
                <a:solidFill>
                  <a:schemeClr val="bg1"/>
                </a:solidFill>
              </a:rPr>
              <a:t>Tier 1 leadership team has regular access to and uses a variety of additional schoolwide (e.g., school climate surveys, attendance, nurse or counselor visit logs, universal screening) and community data sources (e.g., community resource profiles, basic needs [e.g., food and housing], health care access, community events), to develop and regularly re-evaluate a profile of overall strengths and needs that informs the development and delivery of equitable Tier 1 foundational and classroom practices (items 1.4-1.10).</a:t>
            </a:r>
          </a:p>
        </p:txBody>
      </p:sp>
      <p:pic>
        <p:nvPicPr>
          <p:cNvPr id="5" name="Picture 4" descr="Tiered Fidelity Inventory (TFI) Manual - Version 3">
            <a:extLst>
              <a:ext uri="{FF2B5EF4-FFF2-40B4-BE49-F238E27FC236}">
                <a16:creationId xmlns:a16="http://schemas.microsoft.com/office/drawing/2014/main" id="{171EA132-FD53-A5FD-69E6-685FF4E1F5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37324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5A4C-B538-E1DF-FB0F-97AF46137C9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BB88C1-70CB-3C48-0775-2BC2E3A64C84}"/>
              </a:ext>
            </a:extLst>
          </p:cNvPr>
          <p:cNvSpPr/>
          <p:nvPr/>
        </p:nvSpPr>
        <p:spPr>
          <a:xfrm>
            <a:off x="838200" y="2493410"/>
            <a:ext cx="10808368" cy="15010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E59C70-AFD7-83A7-E399-3D4F6C5BC77F}"/>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781DB7FC-AD78-9B25-EB58-6B5469851CE3}"/>
              </a:ext>
            </a:extLst>
          </p:cNvPr>
          <p:cNvSpPr>
            <a:spLocks noGrp="1"/>
          </p:cNvSpPr>
          <p:nvPr>
            <p:ph idx="1"/>
          </p:nvPr>
        </p:nvSpPr>
        <p:spPr>
          <a:xfrm>
            <a:off x="838200" y="1609726"/>
            <a:ext cx="10808368" cy="2555306"/>
          </a:xfrm>
        </p:spPr>
        <p:txBody>
          <a:bodyPr>
            <a:noAutofit/>
          </a:bodyPr>
          <a:lstStyle/>
          <a:p>
            <a:pPr marL="342900" marR="0" lvl="0" indent="-342900">
              <a:lnSpc>
                <a:spcPct val="100000"/>
              </a:lnSpc>
              <a:spcBef>
                <a:spcPts val="0"/>
              </a:spcBef>
              <a:spcAft>
                <a:spcPts val="0"/>
              </a:spcAft>
              <a:buFont typeface="+mj-lt"/>
              <a:buAutoNum type="arabicPeriod"/>
            </a:pPr>
            <a:r>
              <a:rPr lang="en-US" sz="2600"/>
              <a:t>Finalize plans to collect and use social validity and treatment integrity data.</a:t>
            </a:r>
          </a:p>
          <a:p>
            <a:pPr marL="457200" marR="0" lvl="0" indent="-457200">
              <a:lnSpc>
                <a:spcPct val="100000"/>
              </a:lnSpc>
              <a:spcBef>
                <a:spcPts val="0"/>
              </a:spcBef>
              <a:spcAft>
                <a:spcPts val="0"/>
              </a:spcAft>
              <a:buFont typeface="+mj-lt"/>
              <a:buAutoNum type="arabicPeriod"/>
            </a:pPr>
            <a:endParaRPr lang="en-US" sz="1600"/>
          </a:p>
          <a:p>
            <a:pPr marL="342900" marR="0" lvl="0" indent="-342900">
              <a:lnSpc>
                <a:spcPct val="100000"/>
              </a:lnSpc>
              <a:spcBef>
                <a:spcPts val="0"/>
              </a:spcBef>
              <a:spcAft>
                <a:spcPts val="0"/>
              </a:spcAft>
              <a:buFont typeface="+mj-lt"/>
              <a:buAutoNum type="arabicPeriod"/>
            </a:pPr>
            <a:r>
              <a:rPr lang="en-US" sz="2600"/>
              <a:t>Interpret fall screening data at the school- and classroom-level to inform professional learning and use of effective practices to support students (e.g., low-intensity strategies, Tier 2 and 3 interventions).</a:t>
            </a:r>
          </a:p>
        </p:txBody>
      </p:sp>
      <p:pic>
        <p:nvPicPr>
          <p:cNvPr id="5" name="Picture 4" descr="A screenshot of a computer&#10;&#10;Description automatically generated">
            <a:extLst>
              <a:ext uri="{FF2B5EF4-FFF2-40B4-BE49-F238E27FC236}">
                <a16:creationId xmlns:a16="http://schemas.microsoft.com/office/drawing/2014/main" id="{2D31D5CB-F95D-C098-8ECD-F635EE1058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714" y="4724399"/>
            <a:ext cx="2854970" cy="2001253"/>
          </a:xfrm>
          <a:prstGeom prst="rect">
            <a:avLst/>
          </a:prstGeom>
        </p:spPr>
      </p:pic>
      <p:sp>
        <p:nvSpPr>
          <p:cNvPr id="7" name="TextBox 6">
            <a:extLst>
              <a:ext uri="{FF2B5EF4-FFF2-40B4-BE49-F238E27FC236}">
                <a16:creationId xmlns:a16="http://schemas.microsoft.com/office/drawing/2014/main" id="{8E860A27-14D0-4E4A-731D-FD6632936D5E}"/>
              </a:ext>
            </a:extLst>
          </p:cNvPr>
          <p:cNvSpPr txBox="1"/>
          <p:nvPr/>
        </p:nvSpPr>
        <p:spPr>
          <a:xfrm>
            <a:off x="838200" y="4142807"/>
            <a:ext cx="8378514" cy="2092881"/>
          </a:xfrm>
          <a:prstGeom prst="rect">
            <a:avLst/>
          </a:prstGeom>
          <a:noFill/>
        </p:spPr>
        <p:txBody>
          <a:bodyPr wrap="square">
            <a:spAutoFit/>
          </a:bodyPr>
          <a:lstStyle/>
          <a:p>
            <a:pPr marL="463550" indent="-395288"/>
            <a:r>
              <a:rPr lang="en-US" sz="2600"/>
              <a:t>3. Reflect on use of strategies for communicating to and supporting all stakeholders and make adjustments as necessary to support the creation of collaborative, positive, productive, and safe learning environments</a:t>
            </a:r>
          </a:p>
        </p:txBody>
      </p:sp>
    </p:spTree>
    <p:extLst>
      <p:ext uri="{BB962C8B-B14F-4D97-AF65-F5344CB8AC3E}">
        <p14:creationId xmlns:p14="http://schemas.microsoft.com/office/powerpoint/2010/main" val="3811964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5058944" y="5412752"/>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sp>
        <p:nvSpPr>
          <p:cNvPr id="17" name="Content Placeholder 2">
            <a:extLst>
              <a:ext uri="{FF2B5EF4-FFF2-40B4-BE49-F238E27FC236}">
                <a16:creationId xmlns:a16="http://schemas.microsoft.com/office/drawing/2014/main" id="{AB434CB4-83DD-F712-B48A-B552946270D3}"/>
              </a:ext>
            </a:extLst>
          </p:cNvPr>
          <p:cNvSpPr txBox="1">
            <a:spLocks/>
          </p:cNvSpPr>
          <p:nvPr/>
        </p:nvSpPr>
        <p:spPr>
          <a:xfrm>
            <a:off x="529368" y="5347176"/>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sp>
        <p:nvSpPr>
          <p:cNvPr id="6" name="Content Placeholder 2">
            <a:extLst>
              <a:ext uri="{FF2B5EF4-FFF2-40B4-BE49-F238E27FC236}">
                <a16:creationId xmlns:a16="http://schemas.microsoft.com/office/drawing/2014/main" id="{DD34EFEB-C4A5-104E-E680-E1852BEB4D47}"/>
              </a:ext>
            </a:extLst>
          </p:cNvPr>
          <p:cNvSpPr txBox="1">
            <a:spLocks/>
          </p:cNvSpPr>
          <p:nvPr/>
        </p:nvSpPr>
        <p:spPr>
          <a:xfrm>
            <a:off x="8380556" y="5167312"/>
            <a:ext cx="381144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11" name="Picture 10">
            <a:extLst>
              <a:ext uri="{FF2B5EF4-FFF2-40B4-BE49-F238E27FC236}">
                <a16:creationId xmlns:a16="http://schemas.microsoft.com/office/drawing/2014/main" id="{B2102BB7-87D9-1A99-92A7-CFAC8B69F63D}"/>
              </a:ext>
            </a:extLst>
          </p:cNvPr>
          <p:cNvPicPr>
            <a:picLocks noChangeAspect="1"/>
          </p:cNvPicPr>
          <p:nvPr/>
        </p:nvPicPr>
        <p:blipFill>
          <a:blip r:embed="rId3"/>
          <a:stretch>
            <a:fillRect/>
          </a:stretch>
        </p:blipFill>
        <p:spPr>
          <a:xfrm>
            <a:off x="838200" y="1941318"/>
            <a:ext cx="4087109" cy="2975364"/>
          </a:xfrm>
          <a:prstGeom prst="rect">
            <a:avLst/>
          </a:prstGeom>
        </p:spPr>
      </p:pic>
      <p:pic>
        <p:nvPicPr>
          <p:cNvPr id="19" name="Graphic 18" descr="Teacher outline">
            <a:extLst>
              <a:ext uri="{FF2B5EF4-FFF2-40B4-BE49-F238E27FC236}">
                <a16:creationId xmlns:a16="http://schemas.microsoft.com/office/drawing/2014/main" id="{D19C5008-DAE6-C73E-9219-3BF222D95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7148" y="1268436"/>
            <a:ext cx="1233591" cy="1233591"/>
          </a:xfrm>
          <a:prstGeom prst="rect">
            <a:avLst/>
          </a:prstGeom>
        </p:spPr>
      </p:pic>
      <p:pic>
        <p:nvPicPr>
          <p:cNvPr id="21" name="Graphic 20" descr="Meeting outline">
            <a:extLst>
              <a:ext uri="{FF2B5EF4-FFF2-40B4-BE49-F238E27FC236}">
                <a16:creationId xmlns:a16="http://schemas.microsoft.com/office/drawing/2014/main" id="{29C1A7FC-E764-F27D-D0CF-958EB5199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0685" y="3381798"/>
            <a:ext cx="914400" cy="914400"/>
          </a:xfrm>
          <a:prstGeom prst="rect">
            <a:avLst/>
          </a:prstGeom>
        </p:spPr>
      </p:pic>
      <p:pic>
        <p:nvPicPr>
          <p:cNvPr id="22" name="Graphic 21" descr="Meeting outline">
            <a:extLst>
              <a:ext uri="{FF2B5EF4-FFF2-40B4-BE49-F238E27FC236}">
                <a16:creationId xmlns:a16="http://schemas.microsoft.com/office/drawing/2014/main" id="{DA26C2A7-B969-49AA-25E6-3127D3E882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99036" y="2855590"/>
            <a:ext cx="914400" cy="914400"/>
          </a:xfrm>
          <a:prstGeom prst="rect">
            <a:avLst/>
          </a:prstGeom>
        </p:spPr>
      </p:pic>
      <p:pic>
        <p:nvPicPr>
          <p:cNvPr id="23" name="Graphic 22" descr="Meeting outline">
            <a:extLst>
              <a:ext uri="{FF2B5EF4-FFF2-40B4-BE49-F238E27FC236}">
                <a16:creationId xmlns:a16="http://schemas.microsoft.com/office/drawing/2014/main" id="{C31B41B8-33AC-43AF-5E1F-0D031BA84E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1121" y="2959464"/>
            <a:ext cx="914400" cy="914400"/>
          </a:xfrm>
          <a:prstGeom prst="rect">
            <a:avLst/>
          </a:prstGeom>
        </p:spPr>
      </p:pic>
      <p:pic>
        <p:nvPicPr>
          <p:cNvPr id="25" name="Graphic 24" descr="Meeting outline">
            <a:extLst>
              <a:ext uri="{FF2B5EF4-FFF2-40B4-BE49-F238E27FC236}">
                <a16:creationId xmlns:a16="http://schemas.microsoft.com/office/drawing/2014/main" id="{F263F9D6-1C70-F9C1-7842-ECBD8EB8E8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7920" y="2372576"/>
            <a:ext cx="914400" cy="914400"/>
          </a:xfrm>
          <a:prstGeom prst="rect">
            <a:avLst/>
          </a:prstGeom>
        </p:spPr>
      </p:pic>
      <p:pic>
        <p:nvPicPr>
          <p:cNvPr id="26" name="Graphic 25" descr="Meeting outline">
            <a:extLst>
              <a:ext uri="{FF2B5EF4-FFF2-40B4-BE49-F238E27FC236}">
                <a16:creationId xmlns:a16="http://schemas.microsoft.com/office/drawing/2014/main" id="{6BEAB490-96CC-2FF8-8F09-78DEB3920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13795" y="2117751"/>
            <a:ext cx="914400" cy="914400"/>
          </a:xfrm>
          <a:prstGeom prst="rect">
            <a:avLst/>
          </a:prstGeom>
        </p:spPr>
      </p:pic>
      <p:pic>
        <p:nvPicPr>
          <p:cNvPr id="27" name="Graphic 26" descr="Meeting outline">
            <a:extLst>
              <a:ext uri="{FF2B5EF4-FFF2-40B4-BE49-F238E27FC236}">
                <a16:creationId xmlns:a16="http://schemas.microsoft.com/office/drawing/2014/main" id="{A4CD696E-2713-43C1-84A5-200395FDA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4871" y="3722318"/>
            <a:ext cx="914400" cy="914400"/>
          </a:xfrm>
          <a:prstGeom prst="rect">
            <a:avLst/>
          </a:prstGeom>
        </p:spPr>
      </p:pic>
      <p:pic>
        <p:nvPicPr>
          <p:cNvPr id="8" name="Picture 7">
            <a:extLst>
              <a:ext uri="{FF2B5EF4-FFF2-40B4-BE49-F238E27FC236}">
                <a16:creationId xmlns:a16="http://schemas.microsoft.com/office/drawing/2014/main" id="{46061717-A78B-86F0-3D1F-BA4639D1696B}"/>
              </a:ext>
            </a:extLst>
          </p:cNvPr>
          <p:cNvPicPr>
            <a:picLocks noChangeAspect="1"/>
          </p:cNvPicPr>
          <p:nvPr/>
        </p:nvPicPr>
        <p:blipFill>
          <a:blip r:embed="rId8"/>
          <a:stretch>
            <a:fillRect/>
          </a:stretch>
        </p:blipFill>
        <p:spPr>
          <a:xfrm>
            <a:off x="5630424" y="1541376"/>
            <a:ext cx="2085652" cy="3491199"/>
          </a:xfrm>
          <a:prstGeom prst="rect">
            <a:avLst/>
          </a:prstGeom>
          <a:ln>
            <a:solidFill>
              <a:schemeClr val="tx1"/>
            </a:solidFill>
          </a:ln>
        </p:spPr>
      </p:pic>
    </p:spTree>
    <p:extLst>
      <p:ext uri="{BB962C8B-B14F-4D97-AF65-F5344CB8AC3E}">
        <p14:creationId xmlns:p14="http://schemas.microsoft.com/office/powerpoint/2010/main" val="293783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371D-E1A7-1E31-07FC-1DD88E021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07B2C-F7FB-8F99-4B32-A698C30F6DC9}"/>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D5ADDB4F-344C-92BB-735A-54989DCD6542}"/>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6345E8C9-649B-9083-718B-44097AEE4ED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63CF30DF-F693-7073-B81F-455C2870257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CB92168-EE28-5D72-1F55-6170BC2EAAB5}"/>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a:extLst>
              <a:ext uri="{FF2B5EF4-FFF2-40B4-BE49-F238E27FC236}">
                <a16:creationId xmlns:a16="http://schemas.microsoft.com/office/drawing/2014/main" id="{4F9D54D8-2739-67DD-CC49-092B795F83C0}"/>
              </a:ext>
            </a:extLst>
          </p:cNvPr>
          <p:cNvSpPr/>
          <p:nvPr/>
        </p:nvSpPr>
        <p:spPr>
          <a:xfrm>
            <a:off x="1238032" y="4966184"/>
            <a:ext cx="108013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23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ncils and lines">
            <a:extLst>
              <a:ext uri="{FF2B5EF4-FFF2-40B4-BE49-F238E27FC236}">
                <a16:creationId xmlns:a16="http://schemas.microsoft.com/office/drawing/2014/main" id="{E4599AD1-6DBA-B110-9C75-45347F62C1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21711"/>
            <a:ext cx="5070764" cy="3344108"/>
          </a:xfrm>
          <a:prstGeom prst="rect">
            <a:avLst/>
          </a:prstGeom>
        </p:spPr>
      </p:pic>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a:extLst>
              <a:ext uri="{FF2B5EF4-FFF2-40B4-BE49-F238E27FC236}">
                <a16:creationId xmlns:a16="http://schemas.microsoft.com/office/drawing/2014/main" id="{CE8CC4A8-3BB8-7144-4537-A18BD33D4787}"/>
              </a:ext>
              <a:ext uri="{C183D7F6-B498-43B3-948B-1728B52AA6E4}">
                <adec:decorative xmlns:adec="http://schemas.microsoft.com/office/drawing/2017/decorative" val="1"/>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E09CF52-1CC7-E6CF-A16B-2AB035AA12A5}"/>
              </a:ext>
              <a:ext uri="{C183D7F6-B498-43B3-948B-1728B52AA6E4}">
                <adec:decorative xmlns:adec="http://schemas.microsoft.com/office/drawing/2017/decorative" val="1"/>
              </a:ext>
            </a:extLst>
          </p:cNvPr>
          <p:cNvGraphicFramePr/>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60185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Behavior Screening</a:t>
            </a:r>
          </a:p>
        </p:txBody>
      </p:sp>
      <p:pic>
        <p:nvPicPr>
          <p:cNvPr id="5" name="Content Placeholder 4" descr="A person smiling while building a structure&#10;&#10;Description automatically generated">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571" y="1690687"/>
            <a:ext cx="3107943" cy="4856163"/>
          </a:xfrm>
        </p:spPr>
      </p:pic>
      <p:pic>
        <p:nvPicPr>
          <p:cNvPr id="7" name="Picture 6" descr="A hand holding a flashlight&#10;&#10;Description automatically generated">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8139" y="1690687"/>
            <a:ext cx="3107943" cy="4856163"/>
          </a:xfrm>
          <a:prstGeom prst="rect">
            <a:avLst/>
          </a:prstGeom>
        </p:spPr>
      </p:pic>
    </p:spTree>
    <p:extLst>
      <p:ext uri="{BB962C8B-B14F-4D97-AF65-F5344CB8AC3E}">
        <p14:creationId xmlns:p14="http://schemas.microsoft.com/office/powerpoint/2010/main" val="2782426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Systematic Behavior Screening</a:t>
            </a:r>
          </a:p>
        </p:txBody>
      </p:sp>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153109" cy="4081694"/>
          </a:xfrm>
          <a:prstGeom prst="rect">
            <a:avLst/>
          </a:prstGeom>
          <a:ln>
            <a:solidFill>
              <a:schemeClr val="tx2"/>
            </a:solidFill>
          </a:ln>
        </p:spPr>
      </p:pic>
      <p:pic>
        <p:nvPicPr>
          <p:cNvPr id="8" name="Content Placeholder 4" descr="A person smiling while building a structure&#10;&#10;Description automatically generated">
            <a:extLst>
              <a:ext uri="{FF2B5EF4-FFF2-40B4-BE49-F238E27FC236}">
                <a16:creationId xmlns:a16="http://schemas.microsoft.com/office/drawing/2014/main" id="{F8824F50-7AFD-6243-92F9-34B23C9A3C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3438" y="3175"/>
            <a:ext cx="914400" cy="1428750"/>
          </a:xfrm>
          <a:prstGeom prst="rect">
            <a:avLst/>
          </a:prstGeom>
        </p:spPr>
      </p:pic>
      <p:pic>
        <p:nvPicPr>
          <p:cNvPr id="9" name="Picture 8" descr="A hand holding a flashlight&#10;&#10;Description automatically generated">
            <a:extLst>
              <a:ext uri="{FF2B5EF4-FFF2-40B4-BE49-F238E27FC236}">
                <a16:creationId xmlns:a16="http://schemas.microsoft.com/office/drawing/2014/main" id="{F7EB3490-B75A-7B89-37C0-B00A0E2747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77600" y="3175"/>
            <a:ext cx="914400" cy="1428750"/>
          </a:xfrm>
          <a:prstGeom prst="rect">
            <a:avLst/>
          </a:prstGeom>
        </p:spPr>
      </p:pic>
      <p:pic>
        <p:nvPicPr>
          <p:cNvPr id="13" name="Picture 12">
            <a:extLst>
              <a:ext uri="{FF2B5EF4-FFF2-40B4-BE49-F238E27FC236}">
                <a16:creationId xmlns:a16="http://schemas.microsoft.com/office/drawing/2014/main" id="{B2A0E3AD-42C1-C44C-E2DC-80FBD4CE7E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804" y="1690688"/>
            <a:ext cx="4292310" cy="2426088"/>
          </a:xfrm>
          <a:prstGeom prst="rect">
            <a:avLst/>
          </a:prstGeom>
          <a:ln>
            <a:noFill/>
          </a:ln>
        </p:spPr>
      </p:pic>
      <p:pic>
        <p:nvPicPr>
          <p:cNvPr id="15" name="Picture 14" descr="A screen shot of a survey&#10;&#10;Description automatically generated">
            <a:extLst>
              <a:ext uri="{FF2B5EF4-FFF2-40B4-BE49-F238E27FC236}">
                <a16:creationId xmlns:a16="http://schemas.microsoft.com/office/drawing/2014/main" id="{13C5261B-3E39-AAAC-2CB2-163F3CB020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9538" y="1690688"/>
            <a:ext cx="3154036" cy="4081694"/>
          </a:xfrm>
          <a:prstGeom prst="rect">
            <a:avLst/>
          </a:prstGeom>
          <a:ln>
            <a:solidFill>
              <a:schemeClr val="tx1"/>
            </a:solidFill>
          </a:ln>
        </p:spPr>
      </p:pic>
      <p:pic>
        <p:nvPicPr>
          <p:cNvPr id="17" name="Picture 16" descr="A screenshot of a computer&#10;&#10;Description automatically generated">
            <a:extLst>
              <a:ext uri="{FF2B5EF4-FFF2-40B4-BE49-F238E27FC236}">
                <a16:creationId xmlns:a16="http://schemas.microsoft.com/office/drawing/2014/main" id="{C58967AD-4204-EDEF-5C52-B0F5C6030E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1804" y="4375539"/>
            <a:ext cx="4292311" cy="1187171"/>
          </a:xfrm>
          <a:prstGeom prst="rect">
            <a:avLst/>
          </a:prstGeom>
          <a:ln>
            <a:solidFill>
              <a:schemeClr val="tx1"/>
            </a:solidFill>
          </a:ln>
        </p:spPr>
      </p:pic>
    </p:spTree>
    <p:extLst>
      <p:ext uri="{BB962C8B-B14F-4D97-AF65-F5344CB8AC3E}">
        <p14:creationId xmlns:p14="http://schemas.microsoft.com/office/powerpoint/2010/main" val="2175610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5925" y="159884"/>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variety of objects&#10;&#10;Description automatically generated with medium confidence">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5925" y="-4983616"/>
            <a:ext cx="8897082" cy="11517257"/>
          </a:xfrm>
          <a:prstGeom prst="rect">
            <a:avLst/>
          </a:prstGeom>
          <a:ln>
            <a:solidFill>
              <a:schemeClr val="tx2"/>
            </a:solidFill>
          </a:ln>
        </p:spPr>
      </p:pic>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9" descr="A screenshot of the elementary version of the Student Risk Screening Scale - Internalizing and Externalizing ">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480625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8" descr="A screenshot of the middle and high school version of the Student Risk Screening Scale - Internalizing and Externalizing ">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3606906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688449"/>
            <a:ext cx="103106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a:t>
            </a:r>
            <a:r>
              <a:rPr lang="en-US" altLang="en-US" sz="1000" err="1">
                <a:solidFill>
                  <a:srgbClr val="A6A6A6"/>
                </a:solidFill>
                <a:latin typeface="+mn-lt"/>
                <a:ea typeface="MS PGothic" panose="020B0600070205080204" pitchFamily="34" charset="-128"/>
                <a:cs typeface="Times New Roman" panose="02020603050405020304" pitchFamily="18" charset="0"/>
              </a:rPr>
              <a:t>Swogger</a:t>
            </a:r>
            <a:r>
              <a:rPr lang="en-US" altLang="en-US" sz="1000">
                <a:solidFill>
                  <a:srgbClr val="A6A6A6"/>
                </a:solidFill>
                <a:latin typeface="+mn-lt"/>
                <a:ea typeface="MS PGothic" panose="020B0600070205080204" pitchFamily="34" charset="-128"/>
                <a:cs typeface="Times New Roman" panose="02020603050405020304" pitchFamily="18" charset="0"/>
              </a:rPr>
              <a:t>,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20114B9-51C9-072A-2FD2-DEC08F160AC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5441" y="972273"/>
            <a:ext cx="11641118" cy="510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77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531330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0F9CF4B-AE3A-16D8-A809-2629A681F24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671" y="1715222"/>
            <a:ext cx="11714657" cy="379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805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DF1B-13E7-A8A4-2AA1-11F71DB634E1}"/>
              </a:ext>
            </a:extLst>
          </p:cNvPr>
          <p:cNvSpPr>
            <a:spLocks noGrp="1"/>
          </p:cNvSpPr>
          <p:nvPr>
            <p:ph type="title"/>
          </p:nvPr>
        </p:nvSpPr>
        <p:spPr/>
        <p:txBody>
          <a:bodyPr/>
          <a:lstStyle/>
          <a:p>
            <a:r>
              <a:rPr lang="en-US"/>
              <a:t>Reviewing Screening Data</a:t>
            </a:r>
          </a:p>
        </p:txBody>
      </p:sp>
      <p:pic>
        <p:nvPicPr>
          <p:cNvPr id="5" name="Content Placeholder 4" descr="A screen shot of a survey&#10;&#10;Description automatically generated">
            <a:extLst>
              <a:ext uri="{FF2B5EF4-FFF2-40B4-BE49-F238E27FC236}">
                <a16:creationId xmlns:a16="http://schemas.microsoft.com/office/drawing/2014/main" id="{745D9C26-94F1-F055-C9BC-B2BE8D7B66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07103" y="1825625"/>
            <a:ext cx="3017202" cy="3904615"/>
          </a:xfrm>
          <a:ln>
            <a:solidFill>
              <a:schemeClr val="tx1"/>
            </a:solidFill>
          </a:ln>
        </p:spPr>
      </p:pic>
      <p:sp>
        <p:nvSpPr>
          <p:cNvPr id="6" name="Content Placeholder 5">
            <a:extLst>
              <a:ext uri="{FF2B5EF4-FFF2-40B4-BE49-F238E27FC236}">
                <a16:creationId xmlns:a16="http://schemas.microsoft.com/office/drawing/2014/main" id="{171743A6-82CC-D030-812F-4F9A7D7D4F56}"/>
              </a:ext>
            </a:extLst>
          </p:cNvPr>
          <p:cNvSpPr>
            <a:spLocks noGrp="1"/>
          </p:cNvSpPr>
          <p:nvPr>
            <p:ph sz="half" idx="2"/>
          </p:nvPr>
        </p:nvSpPr>
        <p:spPr>
          <a:xfrm>
            <a:off x="914399" y="1825625"/>
            <a:ext cx="6695441" cy="4351338"/>
          </a:xfrm>
        </p:spPr>
        <p:txBody>
          <a:bodyPr>
            <a:normAutofit/>
          </a:bodyPr>
          <a:lstStyle/>
          <a:p>
            <a:pPr marL="0" indent="0">
              <a:buNone/>
            </a:pPr>
            <a:r>
              <a:rPr lang="en-US"/>
              <a:t>Ci3T Leadership Teams review screening data at the following levels:</a:t>
            </a:r>
          </a:p>
          <a:p>
            <a:r>
              <a:rPr lang="en-US" sz="2400"/>
              <a:t>Screening Practice </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4" name="Picture 3" descr="A hand holding a flashlight&#10;&#10;Description automatically generated">
            <a:extLst>
              <a:ext uri="{FF2B5EF4-FFF2-40B4-BE49-F238E27FC236}">
                <a16:creationId xmlns:a16="http://schemas.microsoft.com/office/drawing/2014/main" id="{C28679A2-5908-4CC4-5EF3-9BF468825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003157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Lst>
          </p:cNvPr>
          <p:cNvSpPr>
            <a:spLocks noGrp="1"/>
          </p:cNvSpPr>
          <p:nvPr>
            <p:ph type="title"/>
          </p:nvPr>
        </p:nvSpPr>
        <p:spPr/>
        <p:txBody>
          <a:bodyPr/>
          <a:lstStyle/>
          <a:p>
            <a:r>
              <a:rPr lang="en-US"/>
              <a:t>Academic Screening</a:t>
            </a:r>
          </a:p>
        </p:txBody>
      </p:sp>
      <p:pic>
        <p:nvPicPr>
          <p:cNvPr id="4" name="Picture 3" descr="A diagram of a variety of objects&#10;&#10;Description automatically generated with medium confidence">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5016" y="2181859"/>
            <a:ext cx="10438784" cy="3202689"/>
          </a:xfrm>
          <a:prstGeom prst="rect">
            <a:avLst/>
          </a:prstGeom>
          <a:ln>
            <a:noFill/>
          </a:ln>
        </p:spPr>
      </p:pic>
    </p:spTree>
    <p:extLst>
      <p:ext uri="{BB962C8B-B14F-4D97-AF65-F5344CB8AC3E}">
        <p14:creationId xmlns:p14="http://schemas.microsoft.com/office/powerpoint/2010/main" val="2689645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942" y="1690688"/>
            <a:ext cx="3378718" cy="4205287"/>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4"/>
          <a:stretch>
            <a:fillRect/>
          </a:stretch>
        </p:blipFill>
        <p:spPr>
          <a:xfrm>
            <a:off x="580293" y="5538925"/>
            <a:ext cx="1408644" cy="541786"/>
          </a:xfrm>
          <a:prstGeom prst="rect">
            <a:avLst/>
          </a:prstGeom>
          <a:ln>
            <a:solidFill>
              <a:schemeClr val="tx1"/>
            </a:solidFill>
          </a:ln>
        </p:spPr>
      </p:pic>
      <p:pic>
        <p:nvPicPr>
          <p:cNvPr id="3" name="Picture 2" descr="Graphical user interface, application&#10;&#10;Description automatically generated">
            <a:extLst>
              <a:ext uri="{FF2B5EF4-FFF2-40B4-BE49-F238E27FC236}">
                <a16:creationId xmlns:a16="http://schemas.microsoft.com/office/drawing/2014/main" id="{C6750619-5BE2-88D2-301E-714B4FAF89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0309" y="2293866"/>
            <a:ext cx="7218286" cy="2998931"/>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8">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0" name="Rectangle 9">
            <a:extLst>
              <a:ext uri="{FF2B5EF4-FFF2-40B4-BE49-F238E27FC236}">
                <a16:creationId xmlns:a16="http://schemas.microsoft.com/office/drawing/2014/main" id="{407F6D5A-C046-885F-CAD5-8F250DEF1126}"/>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41DB75-502D-B602-5592-B5CE776E3A23}"/>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8C8293-FBF2-C281-51A2-BA3EFF1DFE4C}"/>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attendance</a:t>
            </a:r>
          </a:p>
        </p:txBody>
      </p:sp>
      <p:sp>
        <p:nvSpPr>
          <p:cNvPr id="14" name="Rectangle: Rounded Corners 13">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behavior</a:t>
            </a:r>
          </a:p>
          <a:p>
            <a:pPr algn="ctr"/>
            <a:r>
              <a:rPr lang="en-US"/>
              <a:t>screening</a:t>
            </a:r>
          </a:p>
        </p:txBody>
      </p:sp>
      <p:sp>
        <p:nvSpPr>
          <p:cNvPr id="15" name="Rectangle: Rounded Corners 14">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Sharing Systematic Screening Data</a:t>
            </a:r>
          </a:p>
        </p:txBody>
      </p:sp>
      <p:sp>
        <p:nvSpPr>
          <p:cNvPr id="3" name="Content Placeholder 2">
            <a:extLst>
              <a:ext uri="{FF2B5EF4-FFF2-40B4-BE49-F238E27FC236}">
                <a16:creationId xmlns:a16="http://schemas.microsoft.com/office/drawing/2014/main" id="{8A618BF7-9411-B470-1F76-E1833216A7A7}"/>
              </a:ext>
            </a:extLst>
          </p:cNvPr>
          <p:cNvSpPr>
            <a:spLocks noGrp="1"/>
          </p:cNvSpPr>
          <p:nvPr>
            <p:ph idx="1"/>
          </p:nvPr>
        </p:nvSpPr>
        <p:spPr>
          <a:xfrm>
            <a:off x="838200" y="1825625"/>
            <a:ext cx="10662920" cy="4351338"/>
          </a:xfrm>
        </p:spPr>
        <p:txBody>
          <a:bodyPr>
            <a:normAutofit/>
          </a:bodyPr>
          <a:lstStyle/>
          <a:p>
            <a:pPr marL="0" indent="0">
              <a:buNone/>
            </a:pPr>
            <a:r>
              <a:rPr lang="en-US" dirty="0"/>
              <a:t>Once academic and behavior screening data are collected, data are shared at the:</a:t>
            </a:r>
          </a:p>
          <a:p>
            <a:r>
              <a:rPr lang="en-US" sz="2400" dirty="0"/>
              <a:t>Screening Practice </a:t>
            </a:r>
          </a:p>
          <a:p>
            <a:r>
              <a:rPr lang="en-US" sz="2400" dirty="0"/>
              <a:t>School-wide (e.g., Tier 1 efforts)</a:t>
            </a:r>
          </a:p>
          <a:p>
            <a:r>
              <a:rPr lang="en-US" sz="2400" dirty="0"/>
              <a:t>Grade or department (e.g., Tier 1 efforts, low-intensity strategies)</a:t>
            </a:r>
          </a:p>
          <a:p>
            <a:r>
              <a:rPr lang="en-US" sz="2400" dirty="0"/>
              <a:t>Class level (e.g., low-intensity strategies)</a:t>
            </a:r>
          </a:p>
          <a:p>
            <a:r>
              <a:rPr lang="en-US" sz="2400" dirty="0"/>
              <a:t>Individual student level (e.g., Tier 2 and Tier 3)</a:t>
            </a:r>
          </a:p>
        </p:txBody>
      </p:sp>
      <p:pic>
        <p:nvPicPr>
          <p:cNvPr id="5" name="Picture 4" descr="A screenshot of a computer&#10;&#10;Description automatically generated">
            <a:extLst>
              <a:ext uri="{FF2B5EF4-FFF2-40B4-BE49-F238E27FC236}">
                <a16:creationId xmlns:a16="http://schemas.microsoft.com/office/drawing/2014/main" id="{34357432-4234-56BB-0646-6576ED6A1E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5201" y="5146041"/>
            <a:ext cx="5628640" cy="1556773"/>
          </a:xfrm>
          <a:prstGeom prst="rect">
            <a:avLst/>
          </a:prstGeom>
          <a:ln>
            <a:solidFill>
              <a:schemeClr val="tx1"/>
            </a:solidFill>
          </a:ln>
        </p:spPr>
      </p:pic>
      <p:pic>
        <p:nvPicPr>
          <p:cNvPr id="4" name="Picture 3" descr="A hand holding a flashlight&#10;&#10;Description automatically generated">
            <a:extLst>
              <a:ext uri="{FF2B5EF4-FFF2-40B4-BE49-F238E27FC236}">
                <a16:creationId xmlns:a16="http://schemas.microsoft.com/office/drawing/2014/main" id="{94259765-7562-EBBB-3DCE-EEB61A5C19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708404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0486-0FB9-1134-AE04-A0DA9E0577C4}"/>
            </a:ext>
          </a:extLst>
        </p:cNvPr>
        <p:cNvGrpSpPr/>
        <p:nvPr/>
      </p:nvGrpSpPr>
      <p:grpSpPr>
        <a:xfrm>
          <a:off x="0" y="0"/>
          <a:ext cx="0" cy="0"/>
          <a:chOff x="0" y="0"/>
          <a:chExt cx="0" cy="0"/>
        </a:xfrm>
      </p:grpSpPr>
      <p:pic>
        <p:nvPicPr>
          <p:cNvPr id="3" name="Content Placeholder 4" descr="A screen shot of a survey&#10;&#10;Description automatically generated">
            <a:extLst>
              <a:ext uri="{FF2B5EF4-FFF2-40B4-BE49-F238E27FC236}">
                <a16:creationId xmlns:a16="http://schemas.microsoft.com/office/drawing/2014/main" id="{3EC4DFB3-D573-F2BC-C826-55FA0F44D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6117" y="703029"/>
            <a:ext cx="3254529" cy="4211744"/>
          </a:xfrm>
          <a:prstGeom prst="rect">
            <a:avLst/>
          </a:prstGeom>
          <a:ln>
            <a:solidFill>
              <a:schemeClr val="tx1"/>
            </a:solidFill>
          </a:ln>
        </p:spPr>
      </p:pic>
      <p:pic>
        <p:nvPicPr>
          <p:cNvPr id="2" name="20">
            <a:extLst>
              <a:ext uri="{FF2B5EF4-FFF2-40B4-BE49-F238E27FC236}">
                <a16:creationId xmlns:a16="http://schemas.microsoft.com/office/drawing/2014/main" id="{1D250EA0-8BEC-EFBC-F51C-7BE97E1701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4" name="19">
            <a:extLst>
              <a:ext uri="{FF2B5EF4-FFF2-40B4-BE49-F238E27FC236}">
                <a16:creationId xmlns:a16="http://schemas.microsoft.com/office/drawing/2014/main" id="{FD54E3CD-28DC-6D5E-7450-69A6A78426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5" name="18">
            <a:extLst>
              <a:ext uri="{FF2B5EF4-FFF2-40B4-BE49-F238E27FC236}">
                <a16:creationId xmlns:a16="http://schemas.microsoft.com/office/drawing/2014/main" id="{7D521AF5-8F44-8AB5-19D0-D72AD23D5D0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6" name="17">
            <a:extLst>
              <a:ext uri="{FF2B5EF4-FFF2-40B4-BE49-F238E27FC236}">
                <a16:creationId xmlns:a16="http://schemas.microsoft.com/office/drawing/2014/main" id="{48CD7F77-4EA8-53B0-B7D5-F7CCBE767C3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7" name="16">
            <a:extLst>
              <a:ext uri="{FF2B5EF4-FFF2-40B4-BE49-F238E27FC236}">
                <a16:creationId xmlns:a16="http://schemas.microsoft.com/office/drawing/2014/main" id="{51F94966-126A-3EEA-AB0C-D132A88C9EB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8" name="Picture 47">
            <a:extLst>
              <a:ext uri="{FF2B5EF4-FFF2-40B4-BE49-F238E27FC236}">
                <a16:creationId xmlns:a16="http://schemas.microsoft.com/office/drawing/2014/main" id="{923FFD8A-9390-894B-8B24-BB1933FBEF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9" name="Picture 51">
            <a:extLst>
              <a:ext uri="{FF2B5EF4-FFF2-40B4-BE49-F238E27FC236}">
                <a16:creationId xmlns:a16="http://schemas.microsoft.com/office/drawing/2014/main" id="{2B5F8CB4-B8BC-F98A-ED6E-0053C81B959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0" name="Picture 50">
            <a:extLst>
              <a:ext uri="{FF2B5EF4-FFF2-40B4-BE49-F238E27FC236}">
                <a16:creationId xmlns:a16="http://schemas.microsoft.com/office/drawing/2014/main" id="{CEEA1493-DEF7-1F50-A59C-4BD455165B0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1" name="Picture 49">
            <a:extLst>
              <a:ext uri="{FF2B5EF4-FFF2-40B4-BE49-F238E27FC236}">
                <a16:creationId xmlns:a16="http://schemas.microsoft.com/office/drawing/2014/main" id="{863DF8AB-8227-BECF-5529-1D7B3E8C0DC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2" name="Picture 48">
            <a:extLst>
              <a:ext uri="{FF2B5EF4-FFF2-40B4-BE49-F238E27FC236}">
                <a16:creationId xmlns:a16="http://schemas.microsoft.com/office/drawing/2014/main" id="{D5B0370E-8A48-8F67-B3BE-89FEBCCEEDE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3" name="Picture 42">
            <a:extLst>
              <a:ext uri="{FF2B5EF4-FFF2-40B4-BE49-F238E27FC236}">
                <a16:creationId xmlns:a16="http://schemas.microsoft.com/office/drawing/2014/main" id="{D2FAF2FF-1942-EDB7-56C2-15EACD8FC26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4" name="Picture 46">
            <a:extLst>
              <a:ext uri="{FF2B5EF4-FFF2-40B4-BE49-F238E27FC236}">
                <a16:creationId xmlns:a16="http://schemas.microsoft.com/office/drawing/2014/main" id="{D87C2BD8-001D-223C-C388-81E27BAEBBB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5" name="Picture 45">
            <a:extLst>
              <a:ext uri="{FF2B5EF4-FFF2-40B4-BE49-F238E27FC236}">
                <a16:creationId xmlns:a16="http://schemas.microsoft.com/office/drawing/2014/main" id="{7B1173E7-A14C-6F83-04B0-B3B61FF6AE6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6" name="Picture 44">
            <a:extLst>
              <a:ext uri="{FF2B5EF4-FFF2-40B4-BE49-F238E27FC236}">
                <a16:creationId xmlns:a16="http://schemas.microsoft.com/office/drawing/2014/main" id="{D6F9BF56-9B56-5AE8-B05E-F7D9091E6B9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18" name="Picture 43">
            <a:extLst>
              <a:ext uri="{FF2B5EF4-FFF2-40B4-BE49-F238E27FC236}">
                <a16:creationId xmlns:a16="http://schemas.microsoft.com/office/drawing/2014/main" id="{877168FD-4BC4-F5E2-3320-979252B5082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36" name="Picture 35">
            <a:extLst>
              <a:ext uri="{FF2B5EF4-FFF2-40B4-BE49-F238E27FC236}">
                <a16:creationId xmlns:a16="http://schemas.microsoft.com/office/drawing/2014/main" id="{B721ABFD-DC7F-1887-889B-FB38965946E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37" name="Picture 40">
            <a:extLst>
              <a:ext uri="{FF2B5EF4-FFF2-40B4-BE49-F238E27FC236}">
                <a16:creationId xmlns:a16="http://schemas.microsoft.com/office/drawing/2014/main" id="{E349A6CF-4DAA-66B8-A468-F88BDEBEE57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38" name="Picture 39">
            <a:extLst>
              <a:ext uri="{FF2B5EF4-FFF2-40B4-BE49-F238E27FC236}">
                <a16:creationId xmlns:a16="http://schemas.microsoft.com/office/drawing/2014/main" id="{0AACFF3A-4466-4DBA-953E-47057740CB3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39" name="Picture 38">
            <a:extLst>
              <a:ext uri="{FF2B5EF4-FFF2-40B4-BE49-F238E27FC236}">
                <a16:creationId xmlns:a16="http://schemas.microsoft.com/office/drawing/2014/main" id="{49D71AEE-3C71-2C32-6A59-7B94644F6AC2}"/>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40" name="Picture 33">
            <a:extLst>
              <a:ext uri="{FF2B5EF4-FFF2-40B4-BE49-F238E27FC236}">
                <a16:creationId xmlns:a16="http://schemas.microsoft.com/office/drawing/2014/main" id="{BAE1C872-4F07-4D10-63DE-BA2E5968C114}"/>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41" name="Picture 36">
            <a:extLst>
              <a:ext uri="{FF2B5EF4-FFF2-40B4-BE49-F238E27FC236}">
                <a16:creationId xmlns:a16="http://schemas.microsoft.com/office/drawing/2014/main" id="{C8ADC25B-2812-4CAA-6642-EFCD027EF2D6}"/>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pic>
        <p:nvPicPr>
          <p:cNvPr id="42" name="Picture 32">
            <a:extLst>
              <a:ext uri="{FF2B5EF4-FFF2-40B4-BE49-F238E27FC236}">
                <a16:creationId xmlns:a16="http://schemas.microsoft.com/office/drawing/2014/main" id="{EF84991F-0776-2B2C-0699-6E7A154DC3F5}"/>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6096000" y="5165892"/>
            <a:ext cx="4771745" cy="1692108"/>
          </a:xfrm>
          <a:prstGeom prst="rect">
            <a:avLst/>
          </a:prstGeom>
          <a:noFill/>
        </p:spPr>
      </p:pic>
      <p:graphicFrame>
        <p:nvGraphicFramePr>
          <p:cNvPr id="17" name="Table 6">
            <a:extLst>
              <a:ext uri="{FF2B5EF4-FFF2-40B4-BE49-F238E27FC236}">
                <a16:creationId xmlns:a16="http://schemas.microsoft.com/office/drawing/2014/main" id="{4B71F325-F65C-F4C8-B004-929520BF5D13}"/>
              </a:ext>
            </a:extLst>
          </p:cNvPr>
          <p:cNvGraphicFramePr>
            <a:graphicFrameLocks noGrp="1"/>
          </p:cNvGraphicFramePr>
          <p:nvPr>
            <p:extLst>
              <p:ext uri="{D42A27DB-BD31-4B8C-83A1-F6EECF244321}">
                <p14:modId xmlns:p14="http://schemas.microsoft.com/office/powerpoint/2010/main" val="286393018"/>
              </p:ext>
            </p:extLst>
          </p:nvPr>
        </p:nvGraphicFramePr>
        <p:xfrm>
          <a:off x="693822" y="589022"/>
          <a:ext cx="7507806" cy="4439759"/>
        </p:xfrm>
        <a:graphic>
          <a:graphicData uri="http://schemas.openxmlformats.org/drawingml/2006/table">
            <a:tbl>
              <a:tblPr firstRow="1" bandRow="1">
                <a:tableStyleId>{5C22544A-7EE6-4342-B048-85BDC9FD1C3A}</a:tableStyleId>
              </a:tblPr>
              <a:tblGrid>
                <a:gridCol w="7507806">
                  <a:extLst>
                    <a:ext uri="{9D8B030D-6E8A-4147-A177-3AD203B41FA5}">
                      <a16:colId xmlns:a16="http://schemas.microsoft.com/office/drawing/2014/main" val="659750370"/>
                    </a:ext>
                  </a:extLst>
                </a:gridCol>
              </a:tblGrid>
              <a:tr h="629759">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extLst>
                  <a:ext uri="{0D108BD9-81ED-4DB2-BD59-A6C34878D82A}">
                    <a16:rowId xmlns:a16="http://schemas.microsoft.com/office/drawing/2014/main" val="2349869466"/>
                  </a:ext>
                </a:extLst>
              </a:tr>
              <a:tr h="3581985">
                <a:tc>
                  <a:txBody>
                    <a:bodyPr/>
                    <a:lstStyle/>
                    <a:p>
                      <a:pPr marL="0" indent="0">
                        <a:buNone/>
                      </a:pPr>
                      <a:r>
                        <a:rPr lang="en-US" sz="2800"/>
                        <a:t>Use the </a:t>
                      </a:r>
                      <a:r>
                        <a:rPr lang="en-US" sz="2800" i="1"/>
                        <a:t>Working with Your Screening Data Handout </a:t>
                      </a:r>
                      <a:r>
                        <a:rPr lang="en-US" sz="2800"/>
                        <a:t>to review fall screening data</a:t>
                      </a:r>
                    </a:p>
                    <a:p>
                      <a:pPr marL="342900" indent="-342900">
                        <a:buFont typeface="Arial" panose="020B0604020202020204" pitchFamily="34" charset="0"/>
                        <a:buChar char="•"/>
                      </a:pPr>
                      <a:r>
                        <a:rPr lang="en-US" sz="2800"/>
                        <a:t>Where are there strengths or bright spots?</a:t>
                      </a:r>
                    </a:p>
                    <a:p>
                      <a:pPr marL="342900" indent="-342900">
                        <a:buFont typeface="Arial" panose="020B0604020202020204" pitchFamily="34" charset="0"/>
                        <a:buChar char="•"/>
                      </a:pPr>
                      <a:r>
                        <a:rPr lang="en-US" sz="2800"/>
                        <a:t>What are the greatest areas of need?</a:t>
                      </a:r>
                    </a:p>
                    <a:p>
                      <a:pPr marL="800100" lvl="1" indent="-342900">
                        <a:buFont typeface="Arial" panose="020B0604020202020204" pitchFamily="34" charset="0"/>
                        <a:buChar char="•"/>
                      </a:pPr>
                      <a:r>
                        <a:rPr lang="en-US" sz="2800"/>
                        <a:t>School-level </a:t>
                      </a:r>
                      <a:r>
                        <a:rPr lang="en-US" sz="2000"/>
                        <a:t>(e.g., Tier 1)?</a:t>
                      </a:r>
                      <a:endParaRPr lang="en-US" sz="2800"/>
                    </a:p>
                    <a:p>
                      <a:pPr marL="800100" lvl="1" indent="-342900">
                        <a:buFont typeface="Arial" panose="020B0604020202020204" pitchFamily="34" charset="0"/>
                        <a:buChar char="•"/>
                      </a:pPr>
                      <a:r>
                        <a:rPr lang="en-US" sz="2800"/>
                        <a:t>Grade or department level </a:t>
                      </a:r>
                      <a:r>
                        <a:rPr lang="en-US" sz="2000"/>
                        <a:t>(e.g., Tier 1, low intensity strategies)?</a:t>
                      </a:r>
                    </a:p>
                    <a:p>
                      <a:pPr marL="800100" lvl="1" indent="-342900">
                        <a:buFont typeface="Arial" panose="020B0604020202020204" pitchFamily="34" charset="0"/>
                        <a:buChar char="•"/>
                      </a:pPr>
                      <a:r>
                        <a:rPr lang="en-US" sz="2800"/>
                        <a:t>Classroom level </a:t>
                      </a:r>
                      <a:r>
                        <a:rPr lang="en-US" sz="2000"/>
                        <a:t>(e.g., low intensity strategies)?</a:t>
                      </a:r>
                    </a:p>
                    <a:p>
                      <a:pPr marL="800100" lvl="1" indent="-342900">
                        <a:buFont typeface="Arial" panose="020B0604020202020204" pitchFamily="34" charset="0"/>
                        <a:buChar char="•"/>
                      </a:pPr>
                      <a:r>
                        <a:rPr lang="en-US" sz="2800"/>
                        <a:t>Student-level</a:t>
                      </a:r>
                      <a:r>
                        <a:rPr lang="en-US" sz="2000"/>
                        <a:t> (e.g., Tier 2 &amp; Tier 3)</a:t>
                      </a:r>
                      <a:endParaRPr lang="en-US" sz="2800"/>
                    </a:p>
                  </a:txBody>
                  <a:tcPr>
                    <a:solidFill>
                      <a:srgbClr val="DDE7F0"/>
                    </a:solidFill>
                  </a:tcPr>
                </a:tc>
                <a:extLst>
                  <a:ext uri="{0D108BD9-81ED-4DB2-BD59-A6C34878D82A}">
                    <a16:rowId xmlns:a16="http://schemas.microsoft.com/office/drawing/2014/main" val="927646794"/>
                  </a:ext>
                </a:extLst>
              </a:tr>
            </a:tbl>
          </a:graphicData>
        </a:graphic>
      </p:graphicFrame>
      <p:pic>
        <p:nvPicPr>
          <p:cNvPr id="19" name="Picture 18" descr="Table&#10;&#10;Description automatically generated">
            <a:extLst>
              <a:ext uri="{FF2B5EF4-FFF2-40B4-BE49-F238E27FC236}">
                <a16:creationId xmlns:a16="http://schemas.microsoft.com/office/drawing/2014/main" id="{B3D4AA96-70CA-65F2-71F8-D0D41352105F}"/>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669491" y="5124786"/>
            <a:ext cx="1283925" cy="1661550"/>
          </a:xfrm>
          <a:prstGeom prst="rect">
            <a:avLst/>
          </a:prstGeom>
          <a:ln>
            <a:solidFill>
              <a:schemeClr val="tx1"/>
            </a:solidFill>
          </a:ln>
        </p:spPr>
      </p:pic>
      <p:pic>
        <p:nvPicPr>
          <p:cNvPr id="20" name="Picture 19" descr="Graphical user interface, application&#10;&#10;Description automatically generated">
            <a:extLst>
              <a:ext uri="{FF2B5EF4-FFF2-40B4-BE49-F238E27FC236}">
                <a16:creationId xmlns:a16="http://schemas.microsoft.com/office/drawing/2014/main" id="{ADBF172F-194A-AAB2-2326-A63201482C8C}"/>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3273631" y="5229648"/>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Tree>
    <p:extLst>
      <p:ext uri="{BB962C8B-B14F-4D97-AF65-F5344CB8AC3E}">
        <p14:creationId xmlns:p14="http://schemas.microsoft.com/office/powerpoint/2010/main" val="281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0"/>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59570-7ED5-E6DB-AFF9-0D0A12E51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FF9E4-3380-EE58-5AF9-BC0540408BB6}"/>
              </a:ext>
            </a:extLst>
          </p:cNvPr>
          <p:cNvSpPr>
            <a:spLocks noGrp="1"/>
          </p:cNvSpPr>
          <p:nvPr>
            <p:ph type="title"/>
          </p:nvPr>
        </p:nvSpPr>
        <p:spPr>
          <a:xfrm>
            <a:off x="838200" y="1370103"/>
            <a:ext cx="10515600" cy="2852737"/>
          </a:xfrm>
        </p:spPr>
        <p:txBody>
          <a:bodyPr/>
          <a:lstStyle/>
          <a:p>
            <a:r>
              <a:rPr lang="en-US"/>
              <a:t>Using Fall Screening Data to Inform Instruction</a:t>
            </a:r>
          </a:p>
        </p:txBody>
      </p:sp>
      <p:sp>
        <p:nvSpPr>
          <p:cNvPr id="3" name="Text Placeholder 2">
            <a:extLst>
              <a:ext uri="{FF2B5EF4-FFF2-40B4-BE49-F238E27FC236}">
                <a16:creationId xmlns:a16="http://schemas.microsoft.com/office/drawing/2014/main" id="{49D11440-41B9-0C14-D77F-4453DED4BCCC}"/>
              </a:ext>
            </a:extLst>
          </p:cNvPr>
          <p:cNvSpPr>
            <a:spLocks noGrp="1"/>
          </p:cNvSpPr>
          <p:nvPr>
            <p:ph type="body" idx="1"/>
          </p:nvPr>
        </p:nvSpPr>
        <p:spPr>
          <a:xfrm>
            <a:off x="838200" y="4249828"/>
            <a:ext cx="10515600" cy="1500187"/>
          </a:xfrm>
        </p:spPr>
        <p:txBody>
          <a:bodyPr/>
          <a:lstStyle/>
          <a:p>
            <a:r>
              <a:rPr lang="en-US"/>
              <a:t>Primary (Tier 1) Prevention Efforts</a:t>
            </a:r>
          </a:p>
          <a:p>
            <a:r>
              <a:rPr lang="en-US"/>
              <a:t>Teacher-Delivered, Low-Intensity Strategies</a:t>
            </a:r>
          </a:p>
          <a:p>
            <a:r>
              <a:rPr lang="en-US"/>
              <a:t>Secondary (Tier 2) and Tertiary (Tier 3) Interventions</a:t>
            </a:r>
          </a:p>
        </p:txBody>
      </p:sp>
    </p:spTree>
    <p:extLst>
      <p:ext uri="{BB962C8B-B14F-4D97-AF65-F5344CB8AC3E}">
        <p14:creationId xmlns:p14="http://schemas.microsoft.com/office/powerpoint/2010/main" val="3614946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Using Systematic Screening Data</a:t>
            </a:r>
          </a:p>
        </p:txBody>
      </p:sp>
      <p:sp>
        <p:nvSpPr>
          <p:cNvPr id="3" name="Content Placeholder 2">
            <a:extLst>
              <a:ext uri="{FF2B5EF4-FFF2-40B4-BE49-F238E27FC236}">
                <a16:creationId xmlns:a16="http://schemas.microsoft.com/office/drawing/2014/main" id="{8A618BF7-9411-B470-1F76-E1833216A7A7}"/>
              </a:ext>
            </a:extLst>
          </p:cNvPr>
          <p:cNvSpPr>
            <a:spLocks noGrp="1"/>
          </p:cNvSpPr>
          <p:nvPr>
            <p:ph idx="1"/>
          </p:nvPr>
        </p:nvSpPr>
        <p:spPr>
          <a:xfrm>
            <a:off x="838200" y="1825625"/>
            <a:ext cx="10515600" cy="1325563"/>
          </a:xfrm>
        </p:spPr>
        <p:txBody>
          <a:bodyPr/>
          <a:lstStyle/>
          <a:p>
            <a:pPr marL="0" indent="0">
              <a:buNone/>
            </a:pPr>
            <a:r>
              <a:rPr lang="en-US"/>
              <a:t>Academic and behavior screening data are reviewed alongside other data collected as part of typical school practices (e.g., attendance, office discipline referrals, grades) to:</a:t>
            </a:r>
          </a:p>
        </p:txBody>
      </p:sp>
      <p:pic>
        <p:nvPicPr>
          <p:cNvPr id="4" name="Picture 3" descr="A diagram of a variety of objects&#10;&#10;Description automatically generated with medium confidence">
            <a:extLst>
              <a:ext uri="{FF2B5EF4-FFF2-40B4-BE49-F238E27FC236}">
                <a16:creationId xmlns:a16="http://schemas.microsoft.com/office/drawing/2014/main" id="{F0D8B7A4-51E9-8704-A517-CEFAE98E2E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11933" y="3429000"/>
            <a:ext cx="7971144" cy="2859794"/>
          </a:xfrm>
          <a:prstGeom prst="rect">
            <a:avLst/>
          </a:prstGeom>
          <a:ln>
            <a:noFill/>
          </a:ln>
        </p:spPr>
      </p:pic>
    </p:spTree>
    <p:extLst>
      <p:ext uri="{BB962C8B-B14F-4D97-AF65-F5344CB8AC3E}">
        <p14:creationId xmlns:p14="http://schemas.microsoft.com/office/powerpoint/2010/main" val="364732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1365987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921D-BE43-A2F9-FBBE-57B3A83B7295}"/>
            </a:ext>
          </a:extLst>
        </p:cNvPr>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BE581940-B906-B899-77C4-2BC38C967C3E}"/>
              </a:ext>
            </a:extLst>
          </p:cNvPr>
          <p:cNvGraphicFramePr>
            <a:graphicFrameLocks noGrp="1"/>
          </p:cNvGraphicFramePr>
          <p:nvPr/>
        </p:nvGraphicFramePr>
        <p:xfrm>
          <a:off x="932661" y="1825625"/>
          <a:ext cx="10515600" cy="3812905"/>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753282578"/>
                    </a:ext>
                  </a:extLst>
                </a:gridCol>
                <a:gridCol w="3505200">
                  <a:extLst>
                    <a:ext uri="{9D8B030D-6E8A-4147-A177-3AD203B41FA5}">
                      <a16:colId xmlns:a16="http://schemas.microsoft.com/office/drawing/2014/main" val="3891728414"/>
                    </a:ext>
                  </a:extLst>
                </a:gridCol>
                <a:gridCol w="3505200">
                  <a:extLst>
                    <a:ext uri="{9D8B030D-6E8A-4147-A177-3AD203B41FA5}">
                      <a16:colId xmlns:a16="http://schemas.microsoft.com/office/drawing/2014/main" val="1943457108"/>
                    </a:ext>
                  </a:extLst>
                </a:gridCol>
              </a:tblGrid>
              <a:tr h="307742">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Using Systematic Screening Data to…</a:t>
                      </a:r>
                    </a:p>
                  </a:txBody>
                  <a:tcPr>
                    <a:solidFill>
                      <a:srgbClr val="2F4E6D"/>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extLst>
                  <a:ext uri="{0D108BD9-81ED-4DB2-BD59-A6C34878D82A}">
                    <a16:rowId xmlns:a16="http://schemas.microsoft.com/office/drawing/2014/main" val="2457955308"/>
                  </a:ext>
                </a:extLst>
              </a:tr>
              <a:tr h="3447145">
                <a:tc>
                  <a:txBody>
                    <a:bodyPr/>
                    <a:lstStyle/>
                    <a:p>
                      <a:pPr algn="ctr"/>
                      <a:r>
                        <a:rPr lang="en-US" b="1"/>
                        <a:t>Inform Tier 1 Instruction</a:t>
                      </a:r>
                      <a:endParaRPr lang="en-US" sz="1000" b="1"/>
                    </a:p>
                    <a:p>
                      <a:pPr algn="ctr"/>
                      <a:endParaRPr lang="en-US" sz="1800" b="0"/>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Teacher-Delivered, Low-Intensity Strategies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Connect Students with Validated Tier 2 and Tier 3 Supports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5" name="Picture 4">
            <a:extLst>
              <a:ext uri="{FF2B5EF4-FFF2-40B4-BE49-F238E27FC236}">
                <a16:creationId xmlns:a16="http://schemas.microsoft.com/office/drawing/2014/main" id="{3604E6C5-AE0C-9659-56CA-9E14C92744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7672" y="3429000"/>
            <a:ext cx="3181667" cy="1507471"/>
          </a:xfrm>
          <a:prstGeom prst="rect">
            <a:avLst/>
          </a:prstGeom>
          <a:ln>
            <a:solidFill>
              <a:schemeClr val="tx1"/>
            </a:solidFill>
          </a:ln>
        </p:spPr>
      </p:pic>
      <p:pic>
        <p:nvPicPr>
          <p:cNvPr id="6" name="Content Placeholder 5" descr="A book with a lion head&#10;&#10;Description automatically generated">
            <a:extLst>
              <a:ext uri="{FF2B5EF4-FFF2-40B4-BE49-F238E27FC236}">
                <a16:creationId xmlns:a16="http://schemas.microsoft.com/office/drawing/2014/main" id="{A4C72191-22E9-5F5C-6BC1-D9B089997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2638" y="4053507"/>
            <a:ext cx="1081162" cy="1399152"/>
          </a:xfrm>
          <a:prstGeom prst="rect">
            <a:avLst/>
          </a:prstGeom>
          <a:ln>
            <a:solidFill>
              <a:schemeClr val="tx1"/>
            </a:solidFill>
          </a:ln>
        </p:spPr>
      </p:pic>
      <p:sp>
        <p:nvSpPr>
          <p:cNvPr id="7" name="Title 6">
            <a:extLst>
              <a:ext uri="{FF2B5EF4-FFF2-40B4-BE49-F238E27FC236}">
                <a16:creationId xmlns:a16="http://schemas.microsoft.com/office/drawing/2014/main" id="{15E4D60E-C505-79A6-166C-63554620283E}"/>
              </a:ext>
            </a:extLst>
          </p:cNvPr>
          <p:cNvSpPr>
            <a:spLocks noGrp="1"/>
          </p:cNvSpPr>
          <p:nvPr>
            <p:ph type="title"/>
          </p:nvPr>
        </p:nvSpPr>
        <p:spPr/>
        <p:txBody>
          <a:bodyPr/>
          <a:lstStyle/>
          <a:p>
            <a:r>
              <a:rPr lang="en-US"/>
              <a:t>Jigsaw</a:t>
            </a:r>
          </a:p>
        </p:txBody>
      </p:sp>
      <p:pic>
        <p:nvPicPr>
          <p:cNvPr id="9" name="Picture 8" descr="Diagram&#10;&#10;Description automatically generated">
            <a:extLst>
              <a:ext uri="{FF2B5EF4-FFF2-40B4-BE49-F238E27FC236}">
                <a16:creationId xmlns:a16="http://schemas.microsoft.com/office/drawing/2014/main" id="{E43A7FB0-A6D0-DCE7-6E01-4134EEA133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5614" y="3139075"/>
            <a:ext cx="3008715" cy="2087319"/>
          </a:xfrm>
          <a:prstGeom prst="rect">
            <a:avLst/>
          </a:prstGeom>
        </p:spPr>
      </p:pic>
      <p:sp>
        <p:nvSpPr>
          <p:cNvPr id="10" name="Arrow: Right 9">
            <a:extLst>
              <a:ext uri="{FF2B5EF4-FFF2-40B4-BE49-F238E27FC236}">
                <a16:creationId xmlns:a16="http://schemas.microsoft.com/office/drawing/2014/main" id="{58C8CCE8-5608-4805-BB86-5C4C1708C96A}"/>
              </a:ext>
            </a:extLst>
          </p:cNvPr>
          <p:cNvSpPr/>
          <p:nvPr/>
        </p:nvSpPr>
        <p:spPr>
          <a:xfrm rot="1671121">
            <a:off x="1131574" y="4051685"/>
            <a:ext cx="608852" cy="262098"/>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340615C-ED91-C0A0-C677-0EB19464F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9121" y="3040851"/>
            <a:ext cx="2919222" cy="20873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3495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a:xfrm>
            <a:off x="434809" y="2843649"/>
            <a:ext cx="7349624" cy="2852737"/>
          </a:xfrm>
        </p:spPr>
        <p:txBody>
          <a:bodyPr>
            <a:normAutofit fontScale="90000"/>
          </a:bodyPr>
          <a:lstStyle/>
          <a:p>
            <a:r>
              <a:rPr lang="en-US"/>
              <a:t>Jigsaw Room 1: </a:t>
            </a:r>
            <a:br>
              <a:rPr lang="en-US"/>
            </a:br>
            <a:r>
              <a:rPr lang="en-US"/>
              <a:t>Using Fall Screening Data to Inform Primary (Tier 1) Prevention Efforts </a:t>
            </a:r>
          </a:p>
        </p:txBody>
      </p:sp>
      <p:pic>
        <p:nvPicPr>
          <p:cNvPr id="6" name="Picture 5" descr="Diagram&#10;&#10;Description automatically generated">
            <a:extLst>
              <a:ext uri="{FF2B5EF4-FFF2-40B4-BE49-F238E27FC236}">
                <a16:creationId xmlns:a16="http://schemas.microsoft.com/office/drawing/2014/main" id="{06792809-2746-9523-CED2-9BB54D2BA6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9228" y="2354099"/>
            <a:ext cx="4874428" cy="3381672"/>
          </a:xfrm>
          <a:prstGeom prst="rect">
            <a:avLst/>
          </a:prstGeom>
        </p:spPr>
      </p:pic>
      <p:sp>
        <p:nvSpPr>
          <p:cNvPr id="7" name="Arrow: Right 6">
            <a:extLst>
              <a:ext uri="{FF2B5EF4-FFF2-40B4-BE49-F238E27FC236}">
                <a16:creationId xmlns:a16="http://schemas.microsoft.com/office/drawing/2014/main" id="{2D3978E0-2DBE-CA2C-5AA2-EC09528B8409}"/>
              </a:ext>
            </a:extLst>
          </p:cNvPr>
          <p:cNvSpPr/>
          <p:nvPr/>
        </p:nvSpPr>
        <p:spPr>
          <a:xfrm rot="8506866">
            <a:off x="10972001" y="3843169"/>
            <a:ext cx="981414" cy="40353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871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4C2A7C1-3D2D-A258-5B6B-9A5453BDA68A}"/>
              </a:ext>
            </a:extLst>
          </p:cNvPr>
          <p:cNvSpPr>
            <a:spLocks noGrp="1"/>
          </p:cNvSpPr>
          <p:nvPr>
            <p:ph type="title"/>
          </p:nvPr>
        </p:nvSpPr>
        <p:spPr/>
        <p:txBody>
          <a:bodyPr/>
          <a:lstStyle/>
          <a:p>
            <a:r>
              <a:rPr lang="en-US"/>
              <a:t>Data to Indicate a Focus on Tier 1</a:t>
            </a:r>
          </a:p>
        </p:txBody>
      </p:sp>
      <p:pic>
        <p:nvPicPr>
          <p:cNvPr id="5" name="Picture" descr="Externalizing and Internalizing Grade Summary dashboard showing which students are low, moderate, and high risk.">
            <a:extLst>
              <a:ext uri="{FF2B5EF4-FFF2-40B4-BE49-F238E27FC236}">
                <a16:creationId xmlns:a16="http://schemas.microsoft.com/office/drawing/2014/main" id="{D93F4069-BF35-749E-C6AC-2F5278B22D5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671" y="1754617"/>
            <a:ext cx="11714657" cy="379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562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4874" y="224158"/>
            <a:ext cx="10515600" cy="1325563"/>
          </a:xfrm>
        </p:spPr>
        <p:txBody>
          <a:bodyPr>
            <a:normAutofit/>
          </a:bodyPr>
          <a:lstStyle/>
          <a:p>
            <a:r>
              <a:rPr lang="en-US" sz="4000"/>
              <a:t>Ci3T Primary (Tier 1) Plan</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839E5BBC-6062-9710-7A33-965504AE5659}"/>
              </a:ext>
            </a:extLst>
          </p:cNvPr>
          <p:cNvSpPr/>
          <p:nvPr/>
        </p:nvSpPr>
        <p:spPr>
          <a:xfrm>
            <a:off x="3071190" y="3872840"/>
            <a:ext cx="6038086"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book with a lion head&#10;&#10;Description automatically generated">
            <a:extLst>
              <a:ext uri="{FF2B5EF4-FFF2-40B4-BE49-F238E27FC236}">
                <a16:creationId xmlns:a16="http://schemas.microsoft.com/office/drawing/2014/main" id="{6EE69C0A-6F37-D03F-BB56-858E1EDE99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8078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Ci3T Primary (Tier 1) Plan</a:t>
            </a:r>
          </a:p>
        </p:txBody>
      </p:sp>
      <p:graphicFrame>
        <p:nvGraphicFramePr>
          <p:cNvPr id="16" name="Table 2">
            <a:extLst>
              <a:ext uri="{FF2B5EF4-FFF2-40B4-BE49-F238E27FC236}">
                <a16:creationId xmlns:a16="http://schemas.microsoft.com/office/drawing/2014/main" id="{DB15B418-14FB-4DFD-9F83-746BE6C62697}"/>
              </a:ext>
            </a:extLst>
          </p:cNvPr>
          <p:cNvGraphicFramePr>
            <a:graphicFrameLocks noGrp="1"/>
          </p:cNvGraphicFramePr>
          <p:nvPr>
            <p:extLst>
              <p:ext uri="{D42A27DB-BD31-4B8C-83A1-F6EECF244321}">
                <p14:modId xmlns:p14="http://schemas.microsoft.com/office/powerpoint/2010/main" val="1531761798"/>
              </p:ext>
            </p:extLst>
          </p:nvPr>
        </p:nvGraphicFramePr>
        <p:xfrm>
          <a:off x="458281" y="2241524"/>
          <a:ext cx="11275437" cy="399288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3019938">
                <a:tc>
                  <a:txBody>
                    <a:bodyPr/>
                    <a:lstStyle/>
                    <a:p>
                      <a:pPr algn="ctr"/>
                      <a:r>
                        <a:rPr lang="en-US" sz="1600" b="0">
                          <a:solidFill>
                            <a:schemeClr val="tx1"/>
                          </a:solidFill>
                          <a:latin typeface="Arial" panose="020B0604020202020204" pitchFamily="34" charset="0"/>
                          <a:cs typeface="Arial" panose="020B0604020202020204" pitchFamily="34" charset="0"/>
                        </a:rPr>
                        <a:t>Area I: Academics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p>
                      <a:pPr marL="285750" lvl="0" indent="-285750">
                        <a:buFont typeface="Arial" panose="020B0604020202020204" pitchFamily="34" charset="0"/>
                        <a:buChar char="•"/>
                      </a:pPr>
                      <a:endParaRPr lang="en-US" sz="1600" b="0" kern="1200">
                        <a:solidFill>
                          <a:schemeClr val="tx1"/>
                        </a:solidFill>
                        <a:effectLst/>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pPr>
                      <a:endParaRPr lang="en-US" sz="1600" b="0" kern="120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endParaRPr lang="en-US" sz="1600" b="0"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III: Social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2" name="Content Placeholder 5" descr="A book with a lion head&#10;&#10;Description automatically generated">
            <a:extLst>
              <a:ext uri="{FF2B5EF4-FFF2-40B4-BE49-F238E27FC236}">
                <a16:creationId xmlns:a16="http://schemas.microsoft.com/office/drawing/2014/main" id="{F67C9DAC-18B1-1E73-687C-E6F43B5E53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2">
            <a:extLst>
              <a:ext uri="{FF2B5EF4-FFF2-40B4-BE49-F238E27FC236}">
                <a16:creationId xmlns:a16="http://schemas.microsoft.com/office/drawing/2014/main" id="{57E8834A-A770-FDA9-464C-3EE08F49A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1429" y="4620794"/>
            <a:ext cx="1810357" cy="129445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8E19A211-FA99-38DD-E859-6F23D386A25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32539" y="5541500"/>
            <a:ext cx="912990" cy="1181516"/>
          </a:xfrm>
          <a:prstGeom prst="rect">
            <a:avLst/>
          </a:prstGeom>
          <a:ln>
            <a:solidFill>
              <a:schemeClr val="tx1"/>
            </a:solidFill>
          </a:ln>
        </p:spPr>
      </p:pic>
      <p:pic>
        <p:nvPicPr>
          <p:cNvPr id="7" name="Picture 6">
            <a:extLst>
              <a:ext uri="{FF2B5EF4-FFF2-40B4-BE49-F238E27FC236}">
                <a16:creationId xmlns:a16="http://schemas.microsoft.com/office/drawing/2014/main" id="{10AA64C3-5FFC-86EA-9340-8B2C1D3F5E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5999" y="5541500"/>
            <a:ext cx="1522993" cy="1142244"/>
          </a:xfrm>
          <a:prstGeom prst="rect">
            <a:avLst/>
          </a:prstGeom>
        </p:spPr>
      </p:pic>
      <p:pic>
        <p:nvPicPr>
          <p:cNvPr id="8" name="Picture 7">
            <a:extLst>
              <a:ext uri="{FF2B5EF4-FFF2-40B4-BE49-F238E27FC236}">
                <a16:creationId xmlns:a16="http://schemas.microsoft.com/office/drawing/2014/main" id="{C09C6189-C627-4A2C-FCC2-FF37BA9CF4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10558" y="5132226"/>
            <a:ext cx="1228968" cy="1433109"/>
          </a:xfrm>
          <a:prstGeom prst="rect">
            <a:avLst/>
          </a:prstGeom>
          <a:ln>
            <a:solidFill>
              <a:schemeClr val="tx2"/>
            </a:solidFill>
          </a:ln>
        </p:spPr>
      </p:pic>
    </p:spTree>
    <p:extLst>
      <p:ext uri="{BB962C8B-B14F-4D97-AF65-F5344CB8AC3E}">
        <p14:creationId xmlns:p14="http://schemas.microsoft.com/office/powerpoint/2010/main" val="1864066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A Focus on: Integrated Lesson Planning</a:t>
            </a:r>
          </a:p>
        </p:txBody>
      </p:sp>
      <p:grpSp>
        <p:nvGrpSpPr>
          <p:cNvPr id="3" name="Image" descr="Comprehensive, Integrated, Three-Tiered Model of Prevention pyramid with an arrow pointing to Tier 1 (primary prevention) at the bottom of the pyramid.">
            <a:extLst>
              <a:ext uri="{FF2B5EF4-FFF2-40B4-BE49-F238E27FC236}">
                <a16:creationId xmlns:a16="http://schemas.microsoft.com/office/drawing/2014/main" id="{107293CB-81C0-330F-A6B3-2480A6767C02}"/>
              </a:ext>
            </a:extLst>
          </p:cNvPr>
          <p:cNvGrpSpPr/>
          <p:nvPr/>
        </p:nvGrpSpPr>
        <p:grpSpPr>
          <a:xfrm>
            <a:off x="461276" y="2112963"/>
            <a:ext cx="5836071" cy="4043114"/>
            <a:chOff x="461276" y="2112963"/>
            <a:chExt cx="5836071" cy="4043114"/>
          </a:xfrm>
        </p:grpSpPr>
        <p:pic>
          <p:nvPicPr>
            <p:cNvPr id="9" name="Picture 1">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5" name="Picture 2" descr="Integrated Lesson Plan form">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1395" y="2196246"/>
            <a:ext cx="4391555" cy="3393474"/>
          </a:xfrm>
          <a:prstGeom prst="rect">
            <a:avLst/>
          </a:prstGeom>
          <a:ln>
            <a:solidFill>
              <a:schemeClr val="tx1"/>
            </a:solidFill>
          </a:ln>
        </p:spPr>
      </p:pic>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2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A663-6030-8E27-7976-29A27E51B7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Integrating Academic, Behavior and Social Domains Video</a:t>
            </a:r>
          </a:p>
        </p:txBody>
      </p:sp>
      <p:pic>
        <p:nvPicPr>
          <p:cNvPr id="6" name="Online Media" descr="Perspective Taking and Roll of Thunder, Hear my Cry (Taylor, 1976) video">
            <a:hlinkClick r:id="" action="ppaction://media"/>
            <a:extLst>
              <a:ext uri="{FF2B5EF4-FFF2-40B4-BE49-F238E27FC236}">
                <a16:creationId xmlns:a16="http://schemas.microsoft.com/office/drawing/2014/main" id="{5AD0ABDC-4AB9-528C-FB73-4F686C06A997}"/>
              </a:ext>
            </a:extLst>
          </p:cNvPr>
          <p:cNvPicPr>
            <a:picLocks noGrp="1" noRot="1" noChangeAspect="1"/>
          </p:cNvPicPr>
          <p:nvPr>
            <p:ph idx="4294967295"/>
            <a:videoFile r:link="rId1"/>
          </p:nvPr>
        </p:nvPicPr>
        <p:blipFill>
          <a:blip r:embed="rId4"/>
          <a:stretch>
            <a:fillRect/>
          </a:stretch>
        </p:blipFill>
        <p:spPr>
          <a:xfrm>
            <a:off x="308344" y="454985"/>
            <a:ext cx="10535413" cy="5948030"/>
          </a:xfrm>
          <a:prstGeom prst="rect">
            <a:avLst/>
          </a:prstGeom>
          <a:ln>
            <a:solidFill>
              <a:schemeClr val="tx1"/>
            </a:solidFill>
          </a:ln>
        </p:spPr>
      </p:pic>
      <p:pic>
        <p:nvPicPr>
          <p:cNvPr id="7" name="Picture">
            <a:extLst>
              <a:ext uri="{FF2B5EF4-FFF2-40B4-BE49-F238E27FC236}">
                <a16:creationId xmlns:a16="http://schemas.microsoft.com/office/drawing/2014/main" id="{C906C5A5-FFD0-3909-6BD7-D1E794C86E3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C8B5-1AFA-6A25-3745-F884FD98F61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D7687E4-025B-FA40-BDB9-95CAEC929C5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FD55FB93-BCE3-46ED-0873-3B7C74C18315}"/>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A988CC2C-8825-09EC-61C6-CAD4EF2F1E86}"/>
              </a:ext>
            </a:extLst>
          </p:cNvPr>
          <p:cNvSpPr>
            <a:spLocks noGrp="1"/>
          </p:cNvSpPr>
          <p:nvPr>
            <p:ph sz="half" idx="1"/>
          </p:nvPr>
        </p:nvSpPr>
        <p:spPr>
          <a:xfrm>
            <a:off x="838200" y="1825625"/>
            <a:ext cx="5498584" cy="4351338"/>
          </a:xfrm>
        </p:spPr>
        <p:txBody>
          <a:bodyPr>
            <a:normAutofit fontScale="92500" lnSpcReduction="20000"/>
          </a:bodyPr>
          <a:lstStyle/>
          <a:p>
            <a:pPr marL="0" indent="0">
              <a:buNone/>
            </a:pPr>
            <a:r>
              <a:rPr lang="en-US" sz="3600"/>
              <a:t>What is one way you (or a teacher in your building) could integrate social skills or a behavioral objective into an upcoming lesson?</a:t>
            </a:r>
          </a:p>
          <a:p>
            <a:pPr marL="0" indent="0">
              <a:buNone/>
            </a:pPr>
            <a:endParaRPr lang="en-US" sz="3600"/>
          </a:p>
          <a:p>
            <a:pPr marL="0" indent="0">
              <a:buNone/>
            </a:pPr>
            <a:r>
              <a:rPr lang="en-US" sz="3600"/>
              <a:t>What low-intensity teacher-delivered strategies might you (or a teacher in your building) integrate into an upcoming lesson?</a:t>
            </a:r>
          </a:p>
        </p:txBody>
      </p:sp>
      <p:pic>
        <p:nvPicPr>
          <p:cNvPr id="11" name="Picture 1" descr="A screenshot of a blank Zoom chat box">
            <a:extLst>
              <a:ext uri="{FF2B5EF4-FFF2-40B4-BE49-F238E27FC236}">
                <a16:creationId xmlns:a16="http://schemas.microsoft.com/office/drawing/2014/main" id="{8B66E155-2D92-F816-4CA3-7726DF1247ED}"/>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4F7026AC-6213-1815-3C16-1BB156FA34F0}"/>
              </a:ext>
              <a:ext uri="{C183D7F6-B498-43B3-948B-1728B52AA6E4}">
                <adec:decorative xmlns:adec="http://schemas.microsoft.com/office/drawing/2017/decorative" val="1"/>
              </a:ext>
            </a:extLst>
          </p:cNvPr>
          <p:cNvGrpSpPr/>
          <p:nvPr/>
        </p:nvGrpSpPr>
        <p:grpSpPr>
          <a:xfrm>
            <a:off x="10178262"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E4454A21-44E2-5FAA-EC1C-549F138E70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15E15FB4-0E22-B309-BBA1-8551F94BB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1554B6AF-6265-E2FD-C4DD-D62D64687261}"/>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86920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An Integrated Approach</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427457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Implementation Professional Learning Series (6 sessions).">
            <a:extLst>
              <a:ext uri="{FF2B5EF4-FFF2-40B4-BE49-F238E27FC236}">
                <a16:creationId xmlns:a16="http://schemas.microsoft.com/office/drawing/2014/main" id="{DA38EA6D-AFE5-68A9-3540-DCC83C3356E5}"/>
              </a:ext>
            </a:extLst>
          </p:cNvPr>
          <p:cNvGrpSpPr/>
          <p:nvPr/>
        </p:nvGrpSpPr>
        <p:grpSpPr>
          <a:xfrm>
            <a:off x="2782529" y="1690688"/>
            <a:ext cx="7259502" cy="4973168"/>
            <a:chOff x="2683040" y="1505412"/>
            <a:chExt cx="7358991" cy="5158444"/>
          </a:xfrm>
        </p:grpSpPr>
        <p:pic>
          <p:nvPicPr>
            <p:cNvPr id="3" name="Picture">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5929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1</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Ci3T In Action: Integrated Lesson Planning for Enhanced Instruction on November 18, 2025 Tuesday">
            <a:extLst>
              <a:ext uri="{FF2B5EF4-FFF2-40B4-BE49-F238E27FC236}">
                <a16:creationId xmlns:a16="http://schemas.microsoft.com/office/drawing/2014/main" id="{AD4F7C35-D8B0-FC32-4497-CBCC1EE6EB4F}"/>
              </a:ext>
            </a:extLst>
          </p:cNvPr>
          <p:cNvSpPr/>
          <p:nvPr/>
        </p:nvSpPr>
        <p:spPr>
          <a:xfrm>
            <a:off x="744685" y="33318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pic>
        <p:nvPicPr>
          <p:cNvPr id="6" name="Picture 5">
            <a:extLst>
              <a:ext uri="{FF2B5EF4-FFF2-40B4-BE49-F238E27FC236}">
                <a16:creationId xmlns:a16="http://schemas.microsoft.com/office/drawing/2014/main" id="{82B5A3AF-1614-FBC0-DB21-5352A538AC3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47640" y="3142159"/>
            <a:ext cx="2074729" cy="1603200"/>
          </a:xfrm>
          <a:prstGeom prst="rect">
            <a:avLst/>
          </a:prstGeom>
          <a:ln>
            <a:solidFill>
              <a:schemeClr val="tx1"/>
            </a:solidFill>
          </a:ln>
        </p:spPr>
      </p:pic>
    </p:spTree>
    <p:extLst>
      <p:ext uri="{BB962C8B-B14F-4D97-AF65-F5344CB8AC3E}">
        <p14:creationId xmlns:p14="http://schemas.microsoft.com/office/powerpoint/2010/main" val="12493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6CC7FB-10F8-33A6-39F3-B3D0714E7581}"/>
              </a:ext>
            </a:extLst>
          </p:cNvPr>
          <p:cNvSpPr>
            <a:spLocks noGrp="1"/>
          </p:cNvSpPr>
          <p:nvPr>
            <p:ph type="title"/>
          </p:nvPr>
        </p:nvSpPr>
        <p:spPr/>
        <p:txBody>
          <a:bodyPr/>
          <a:lstStyle/>
          <a:p>
            <a:r>
              <a:rPr lang="en-US"/>
              <a:t>A Focus on: Responding to Challenging Behavior</a:t>
            </a:r>
          </a:p>
        </p:txBody>
      </p:sp>
      <p:grpSp>
        <p:nvGrpSpPr>
          <p:cNvPr id="3" name="Group" descr="Reactive Plan Flow Chart for Responding to Challenging Behavior">
            <a:extLst>
              <a:ext uri="{FF2B5EF4-FFF2-40B4-BE49-F238E27FC236}">
                <a16:creationId xmlns:a16="http://schemas.microsoft.com/office/drawing/2014/main" id="{C6E4C3DA-40FC-EC28-CBF6-13253EB4A328}"/>
              </a:ext>
            </a:extLst>
          </p:cNvPr>
          <p:cNvGrpSpPr/>
          <p:nvPr/>
        </p:nvGrpSpPr>
        <p:grpSpPr>
          <a:xfrm>
            <a:off x="461276" y="2112963"/>
            <a:ext cx="5836071" cy="4043114"/>
            <a:chOff x="461276" y="2112963"/>
            <a:chExt cx="5836071" cy="4043114"/>
          </a:xfrm>
        </p:grpSpPr>
        <p:pic>
          <p:nvPicPr>
            <p:cNvPr id="8" name="Picture 1" descr="Diagram&#10;&#10;Description automatically generated">
              <a:extLst>
                <a:ext uri="{FF2B5EF4-FFF2-40B4-BE49-F238E27FC236}">
                  <a16:creationId xmlns:a16="http://schemas.microsoft.com/office/drawing/2014/main" id="{F3756766-7F2A-E223-54A6-87AE3DD98D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9" name="Arrow">
              <a:extLst>
                <a:ext uri="{FF2B5EF4-FFF2-40B4-BE49-F238E27FC236}">
                  <a16:creationId xmlns:a16="http://schemas.microsoft.com/office/drawing/2014/main" id="{161C8871-3C7B-A3C7-99A6-15DDDF57B754}"/>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4" name="Picture 2" descr="Reactive Plan Flow Chart for Responding to Challenging Behavior">
            <a:extLst>
              <a:ext uri="{FF2B5EF4-FFF2-40B4-BE49-F238E27FC236}">
                <a16:creationId xmlns:a16="http://schemas.microsoft.com/office/drawing/2014/main" id="{2AC542FE-7C5F-8CDA-2B61-CDCBF9D09C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3420" y="1726951"/>
            <a:ext cx="3362398" cy="4351338"/>
          </a:xfrm>
          <a:prstGeom prst="rect">
            <a:avLst/>
          </a:prstGeom>
          <a:ln>
            <a:solidFill>
              <a:schemeClr val="tx1"/>
            </a:solidFill>
          </a:ln>
        </p:spPr>
      </p:pic>
      <p:pic>
        <p:nvPicPr>
          <p:cNvPr id="5" name="Picture 3">
            <a:extLst>
              <a:ext uri="{FF2B5EF4-FFF2-40B4-BE49-F238E27FC236}">
                <a16:creationId xmlns:a16="http://schemas.microsoft.com/office/drawing/2014/main" id="{C8DB3082-0F5E-0681-8E68-4DCEB633E1F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4">
            <a:extLst>
              <a:ext uri="{FF2B5EF4-FFF2-40B4-BE49-F238E27FC236}">
                <a16:creationId xmlns:a16="http://schemas.microsoft.com/office/drawing/2014/main" id="{234865FB-663A-F38D-54ED-2EC21690771B}"/>
              </a:ext>
              <a:ext uri="{C183D7F6-B498-43B3-948B-1728B52AA6E4}">
                <adec:decorative xmlns:adec="http://schemas.microsoft.com/office/drawing/2017/decorative" val="1"/>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1022889" y="1600200"/>
            <a:ext cx="1170431" cy="1828800"/>
          </a:xfrm>
        </p:spPr>
      </p:pic>
      <p:sp>
        <p:nvSpPr>
          <p:cNvPr id="10" name="Rectangle">
            <a:extLst>
              <a:ext uri="{FF2B5EF4-FFF2-40B4-BE49-F238E27FC236}">
                <a16:creationId xmlns:a16="http://schemas.microsoft.com/office/drawing/2014/main" id="{CC200B25-1F33-AC42-7479-92AD1D164782}"/>
              </a:ext>
            </a:extLst>
          </p:cNvPr>
          <p:cNvSpPr/>
          <p:nvPr/>
        </p:nvSpPr>
        <p:spPr>
          <a:xfrm>
            <a:off x="399893" y="5050971"/>
            <a:ext cx="10375057" cy="159218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prstClr val="white"/>
                </a:solidFill>
                <a:cs typeface="Arial"/>
              </a:rPr>
              <a:t>1.7 RESPONSES TO CONTEXTUALLY INAPPROPRIATE BEHAVIOR</a:t>
            </a:r>
          </a:p>
          <a:p>
            <a:r>
              <a:rPr lang="en-US" sz="1400" dirty="0">
                <a:solidFill>
                  <a:schemeClr val="bg1"/>
                </a:solidFill>
              </a:rPr>
              <a:t>Educators consistently and equitably implement a continuum of functionally-relevant, instructional, and restorative responses to contextually inappropriate behavior (e.g., response flowchart) that (a) reminds or (re) teaches expectations, as appropriate, to promote student SEB growth and wellness; (b) prioritizes student access to classroom instruction; and (c) emphasizes de-escalation and safety planning (e.g., a standard protocol for temporarily supporting students in crisis until more intensive supports can be implemented), when necessary, to reduce the need for crisis responses.</a:t>
            </a:r>
            <a:endParaRPr lang="en-US" sz="1600" kern="0" dirty="0">
              <a:solidFill>
                <a:prstClr val="white"/>
              </a:solidFill>
              <a:cs typeface="Arial"/>
            </a:endParaRPr>
          </a:p>
        </p:txBody>
      </p:sp>
      <p:pic>
        <p:nvPicPr>
          <p:cNvPr id="6" name="Picture 5" descr="Tiered Fidelity Inventory (TFI) Manual - Version 3">
            <a:extLst>
              <a:ext uri="{FF2B5EF4-FFF2-40B4-BE49-F238E27FC236}">
                <a16:creationId xmlns:a16="http://schemas.microsoft.com/office/drawing/2014/main" id="{743E2956-037C-D7F3-533B-C66CC7B00D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5612" y="4728629"/>
            <a:ext cx="1476375" cy="1914525"/>
          </a:xfrm>
          <a:prstGeom prst="rect">
            <a:avLst/>
          </a:prstGeom>
        </p:spPr>
      </p:pic>
    </p:spTree>
    <p:extLst>
      <p:ext uri="{BB962C8B-B14F-4D97-AF65-F5344CB8AC3E}">
        <p14:creationId xmlns:p14="http://schemas.microsoft.com/office/powerpoint/2010/main" val="12629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3D95E5E6-ED68-3C0D-B12E-8D0FC0499EF6}"/>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Reactive Plan: Flow Chart for Responding to Challenging Behavior</a:t>
            </a:r>
          </a:p>
        </p:txBody>
      </p:sp>
      <p:pic>
        <p:nvPicPr>
          <p:cNvPr id="4" name="Picture 2" descr="Reactive Plan Flow Chart for Responding to Challenging Behavior that includes definitions of and directions for responding to minor versus major behavior.">
            <a:extLst>
              <a:ext uri="{FF2B5EF4-FFF2-40B4-BE49-F238E27FC236}">
                <a16:creationId xmlns:a16="http://schemas.microsoft.com/office/drawing/2014/main" id="{2AC542FE-7C5F-8CDA-2B61-CDCBF9D09C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45750"/>
            <a:ext cx="9842638" cy="12737529"/>
          </a:xfrm>
          <a:prstGeom prst="rect">
            <a:avLst/>
          </a:prstGeom>
          <a:ln>
            <a:solidFill>
              <a:schemeClr val="tx1"/>
            </a:solidFill>
          </a:ln>
        </p:spPr>
      </p:pic>
      <p:pic>
        <p:nvPicPr>
          <p:cNvPr id="2" name="Picture 3">
            <a:extLst>
              <a:ext uri="{FF2B5EF4-FFF2-40B4-BE49-F238E27FC236}">
                <a16:creationId xmlns:a16="http://schemas.microsoft.com/office/drawing/2014/main" id="{7403D116-B47A-014D-1DDE-5DDDD34659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4">
            <a:extLst>
              <a:ext uri="{FF2B5EF4-FFF2-40B4-BE49-F238E27FC236}">
                <a16:creationId xmlns:a16="http://schemas.microsoft.com/office/drawing/2014/main" id="{BDAB839C-D0A4-4702-A8AD-E4CACD89FAA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2889" y="1600200"/>
            <a:ext cx="1170431" cy="1828800"/>
          </a:xfrm>
          <a:prstGeom prst="rect">
            <a:avLst/>
          </a:prstGeom>
        </p:spPr>
      </p:pic>
    </p:spTree>
    <p:extLst>
      <p:ext uri="{BB962C8B-B14F-4D97-AF65-F5344CB8AC3E}">
        <p14:creationId xmlns:p14="http://schemas.microsoft.com/office/powerpoint/2010/main" val="1486749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15248" y="443171"/>
            <a:ext cx="11026775" cy="6202363"/>
          </a:xfrm>
        </p:spPr>
      </p:pic>
      <p:pic>
        <p:nvPicPr>
          <p:cNvPr id="6" name="Picture">
            <a:extLst>
              <a:ext uri="{FF2B5EF4-FFF2-40B4-BE49-F238E27FC236}">
                <a16:creationId xmlns:a16="http://schemas.microsoft.com/office/drawing/2014/main" id="{E6DE8082-BC23-92D6-AC08-D61D1C80E68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54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 6-Step Approach for Responding to Challenging Behavior">
            <a:hlinkClick r:id="" action="ppaction://media"/>
            <a:extLst>
              <a:ext uri="{FF2B5EF4-FFF2-40B4-BE49-F238E27FC236}">
                <a16:creationId xmlns:a16="http://schemas.microsoft.com/office/drawing/2014/main" id="{D98A7F92-3E1C-CEF1-7822-5C4A6C53823A}"/>
              </a:ext>
            </a:extLst>
          </p:cNvPr>
          <p:cNvPicPr>
            <a:picLocks noGrp="1" noRot="1" noChangeAspect="1"/>
          </p:cNvPicPr>
          <p:nvPr>
            <p:ph idx="1"/>
            <a:videoFile r:link="rId1"/>
          </p:nvPr>
        </p:nvPicPr>
        <p:blipFill>
          <a:blip r:embed="rId3"/>
          <a:stretch>
            <a:fillRect/>
          </a:stretch>
        </p:blipFill>
        <p:spPr>
          <a:xfrm>
            <a:off x="202019" y="414765"/>
            <a:ext cx="10677935" cy="6028470"/>
          </a:xfrm>
          <a:prstGeom prst="rect">
            <a:avLst/>
          </a:prstGeom>
        </p:spPr>
      </p:pic>
      <p:pic>
        <p:nvPicPr>
          <p:cNvPr id="6" name="Picture 4">
            <a:extLst>
              <a:ext uri="{FF2B5EF4-FFF2-40B4-BE49-F238E27FC236}">
                <a16:creationId xmlns:a16="http://schemas.microsoft.com/office/drawing/2014/main" id="{19B230A3-69CE-3317-DF42-6F2E9B5CCF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60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318D6-F050-038E-4A8A-87A2C87A7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A1AEC-2553-9CB1-146F-69901B02A6E9}"/>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60261451-E3B8-AAB4-C945-CA6756257BBC}"/>
              </a:ext>
            </a:extLst>
          </p:cNvPr>
          <p:cNvSpPr>
            <a:spLocks noGrp="1"/>
          </p:cNvSpPr>
          <p:nvPr>
            <p:ph sz="half" idx="1"/>
          </p:nvPr>
        </p:nvSpPr>
        <p:spPr>
          <a:xfrm>
            <a:off x="838199" y="1825625"/>
            <a:ext cx="5491939" cy="4351338"/>
          </a:xfrm>
        </p:spPr>
        <p:txBody>
          <a:bodyPr>
            <a:normAutofit lnSpcReduction="10000"/>
          </a:bodyPr>
          <a:lstStyle/>
          <a:p>
            <a:pPr marL="0" indent="0">
              <a:buNone/>
            </a:pPr>
            <a:r>
              <a:rPr lang="en-US"/>
              <a:t>What components of the six-step instructional approach do you see implemented most effectively or consistently throughout your building?</a:t>
            </a:r>
          </a:p>
          <a:p>
            <a:pPr marL="0" indent="0">
              <a:buNone/>
            </a:pPr>
            <a:endParaRPr lang="en-US"/>
          </a:p>
          <a:p>
            <a:pPr marL="0" indent="0">
              <a:buNone/>
            </a:pPr>
            <a:r>
              <a:rPr lang="en-US"/>
              <a:t>What components of the six-step instructional approach could be strengthened or are not yet implemented with consistency throughout the building?</a:t>
            </a:r>
          </a:p>
        </p:txBody>
      </p:sp>
      <p:pic>
        <p:nvPicPr>
          <p:cNvPr id="11" name="Content Placeholder 10" descr="A screenshot of a chat&#10;&#10;Description automatically generated">
            <a:extLst>
              <a:ext uri="{FF2B5EF4-FFF2-40B4-BE49-F238E27FC236}">
                <a16:creationId xmlns:a16="http://schemas.microsoft.com/office/drawing/2014/main" id="{08E895BE-2ABB-1FB4-CE19-F08DD6EE6F43}"/>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E9E1B89D-7BF9-51AB-8E92-6D05CA03E74B}"/>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7BB1AE85-8050-CDCF-B6D4-3B702E253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C2077732-0CC6-9429-9A45-FCFDFA694B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6EED2587-EA5E-2A89-0EC0-F4B85C123429}"/>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4848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a:t>Module Connection!</a:t>
            </a:r>
            <a:br>
              <a:rPr lang="en-US" sz="4400"/>
            </a:br>
            <a:r>
              <a:rPr lang="en-US" sz="2700">
                <a:solidFill>
                  <a:schemeClr val="accent5"/>
                </a:solidFill>
              </a:rPr>
              <a:t>6-Step Instructional Approach for Responding to Challenging Behavior</a:t>
            </a:r>
            <a:endParaRPr lang="en-US"/>
          </a:p>
        </p:txBody>
      </p:sp>
      <p:pic>
        <p:nvPicPr>
          <p:cNvPr id="6" name="Picture 1" descr="6-Step Instructional Approach for Responding to Challenging Behavior Infographic">
            <a:extLst>
              <a:ext uri="{FF2B5EF4-FFF2-40B4-BE49-F238E27FC236}">
                <a16:creationId xmlns:a16="http://schemas.microsoft.com/office/drawing/2014/main" id="{925EA7CA-29F9-0668-347B-75D1ED358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239" y="1960850"/>
            <a:ext cx="3627455" cy="2040444"/>
          </a:xfrm>
          <a:prstGeom prst="rect">
            <a:avLst/>
          </a:prstGeom>
        </p:spPr>
      </p:pic>
      <p:pic>
        <p:nvPicPr>
          <p:cNvPr id="8" name="Picture 2" descr="Screenshot of How to Use the Six-Step Approach Effectively video">
            <a:extLst>
              <a:ext uri="{FF2B5EF4-FFF2-40B4-BE49-F238E27FC236}">
                <a16:creationId xmlns:a16="http://schemas.microsoft.com/office/drawing/2014/main" id="{5A46389B-EF8C-7626-5F10-9DAE443A17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85439" y="1960851"/>
            <a:ext cx="3507199" cy="2040444"/>
          </a:xfrm>
          <a:prstGeom prst="rect">
            <a:avLst/>
          </a:prstGeom>
        </p:spPr>
      </p:pic>
      <p:pic>
        <p:nvPicPr>
          <p:cNvPr id="10" name="Picture 3">
            <a:extLst>
              <a:ext uri="{FF2B5EF4-FFF2-40B4-BE49-F238E27FC236}">
                <a16:creationId xmlns:a16="http://schemas.microsoft.com/office/drawing/2014/main" id="{0F747EF3-E764-C346-663E-65C93C5C32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2816" y="4149092"/>
            <a:ext cx="3658143" cy="2482817"/>
          </a:xfrm>
          <a:prstGeom prst="rect">
            <a:avLst/>
          </a:prstGeom>
        </p:spPr>
      </p:pic>
      <p:pic>
        <p:nvPicPr>
          <p:cNvPr id="16" name="Picture 4" descr="6-Step Instructional Approach Simulation Discussion Guide form">
            <a:extLst>
              <a:ext uri="{FF2B5EF4-FFF2-40B4-BE49-F238E27FC236}">
                <a16:creationId xmlns:a16="http://schemas.microsoft.com/office/drawing/2014/main" id="{E4784DF2-6307-F556-5DA0-DCB45A7223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7469" y="4174274"/>
            <a:ext cx="1776118" cy="2298505"/>
          </a:xfrm>
          <a:prstGeom prst="rect">
            <a:avLst/>
          </a:prstGeom>
          <a:ln>
            <a:solidFill>
              <a:schemeClr val="tx1"/>
            </a:solidFill>
          </a:ln>
        </p:spPr>
      </p:pic>
      <p:pic>
        <p:nvPicPr>
          <p:cNvPr id="1028" name="Picture 5" descr="A Six-Step Approach for Responding to Challenging Behavior module cover">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7" cstate="screen">
            <a:extLst>
              <a:ext uri="{28A0092B-C50C-407E-A947-70E740481C1C}">
                <a14:useLocalDpi xmlns:a14="http://schemas.microsoft.com/office/drawing/2010/main"/>
              </a:ext>
            </a:extLst>
          </a:blip>
          <a:srcRect/>
          <a:stretch/>
        </p:blipFill>
        <p:spPr bwMode="auto">
          <a:xfrm>
            <a:off x="7992638" y="1825625"/>
            <a:ext cx="2784856" cy="43513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1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E005-06F3-DDD2-D07A-1544994001FE}"/>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1CF847B8-2900-FC32-8A8B-C5C225F7A439}"/>
              </a:ext>
            </a:extLst>
          </p:cNvPr>
          <p:cNvSpPr>
            <a:spLocks noGrp="1"/>
          </p:cNvSpPr>
          <p:nvPr>
            <p:ph type="title"/>
          </p:nvPr>
        </p:nvSpPr>
        <p:spPr>
          <a:xfrm>
            <a:off x="838200" y="-1540465"/>
            <a:ext cx="10515600" cy="1325563"/>
          </a:xfrm>
        </p:spPr>
        <p:txBody>
          <a:bodyPr/>
          <a:lstStyle/>
          <a:p>
            <a:r>
              <a:rPr lang="en-US"/>
              <a:t>Join us at future EMPOWER+ to learn more! 2</a:t>
            </a:r>
          </a:p>
        </p:txBody>
      </p:sp>
      <p:graphicFrame>
        <p:nvGraphicFramePr>
          <p:cNvPr id="5" name="Content">
            <a:extLst>
              <a:ext uri="{FF2B5EF4-FFF2-40B4-BE49-F238E27FC236}">
                <a16:creationId xmlns:a16="http://schemas.microsoft.com/office/drawing/2014/main" id="{F932A947-3243-48AB-7FE5-15B9147AC1CB}"/>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6-Step Instructional Approach for Responding to Challenging Behaviors: A Tier 1 Practice on February 10, 2026 Tuesday">
            <a:extLst>
              <a:ext uri="{FF2B5EF4-FFF2-40B4-BE49-F238E27FC236}">
                <a16:creationId xmlns:a16="http://schemas.microsoft.com/office/drawing/2014/main" id="{E78EF500-256F-AB74-C119-DE55743E73D6}"/>
              </a:ext>
            </a:extLst>
          </p:cNvPr>
          <p:cNvSpPr/>
          <p:nvPr/>
        </p:nvSpPr>
        <p:spPr>
          <a:xfrm>
            <a:off x="744685" y="4414604"/>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descr="A 6-Step Instructional Approach for Responding to Challenging Behavior module cover">
            <a:extLst>
              <a:ext uri="{FF2B5EF4-FFF2-40B4-BE49-F238E27FC236}">
                <a16:creationId xmlns:a16="http://schemas.microsoft.com/office/drawing/2014/main" id="{AF5A259F-6E3E-047B-FD6C-1C405B182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8264" y="1770121"/>
            <a:ext cx="1852246" cy="2894135"/>
          </a:xfrm>
          <a:prstGeom prst="rect">
            <a:avLst/>
          </a:prstGeom>
        </p:spPr>
      </p:pic>
      <p:sp>
        <p:nvSpPr>
          <p:cNvPr id="4" name="Title 1">
            <a:extLst>
              <a:ext uri="{FF2B5EF4-FFF2-40B4-BE49-F238E27FC236}">
                <a16:creationId xmlns:a16="http://schemas.microsoft.com/office/drawing/2014/main" id="{4C8C8B36-4EF2-5D35-DE9A-1265528D0E2C}"/>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Tree>
    <p:extLst>
      <p:ext uri="{BB962C8B-B14F-4D97-AF65-F5344CB8AC3E}">
        <p14:creationId xmlns:p14="http://schemas.microsoft.com/office/powerpoint/2010/main" val="34574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1029-E0EC-3578-C27F-ADA60523F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E1AB5-BA8A-456B-FB83-A7E4A6C4EF78}"/>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1C74391C-9D08-AB99-F8E1-D1C18412A7F3}"/>
              </a:ext>
            </a:extLst>
          </p:cNvPr>
          <p:cNvSpPr>
            <a:spLocks noGrp="1"/>
          </p:cNvSpPr>
          <p:nvPr>
            <p:ph idx="1"/>
          </p:nvPr>
        </p:nvSpPr>
        <p:spPr>
          <a:xfrm>
            <a:off x="838199" y="1825625"/>
            <a:ext cx="6810327" cy="4351338"/>
          </a:xfrm>
        </p:spPr>
        <p:txBody>
          <a:bodyPr/>
          <a:lstStyle/>
          <a:p>
            <a:r>
              <a:rPr lang="en-US"/>
              <a:t>How could integrated lesson planning help respond to your fall screening data?</a:t>
            </a:r>
          </a:p>
          <a:p>
            <a:r>
              <a:rPr lang="en-US"/>
              <a:t>How could the six-step instructional support help respond to your fall screening data?</a:t>
            </a:r>
          </a:p>
          <a:p>
            <a:r>
              <a:rPr lang="en-US"/>
              <a:t>What professional learning is necessary to support a focus on integrated lesson planning or the six-step instructional approach?</a:t>
            </a:r>
          </a:p>
        </p:txBody>
      </p:sp>
      <p:pic>
        <p:nvPicPr>
          <p:cNvPr id="5" name="Picture 2">
            <a:extLst>
              <a:ext uri="{FF2B5EF4-FFF2-40B4-BE49-F238E27FC236}">
                <a16:creationId xmlns:a16="http://schemas.microsoft.com/office/drawing/2014/main" id="{EF85122E-EA4D-0B67-B763-BC35216ECE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648526" y="2224244"/>
            <a:ext cx="1829329" cy="28581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odule 6.2.8">
            <a:extLst>
              <a:ext uri="{FF2B5EF4-FFF2-40B4-BE49-F238E27FC236}">
                <a16:creationId xmlns:a16="http://schemas.microsoft.com/office/drawing/2014/main" id="{C5DF2DE2-31EA-E306-61D8-29A2834F97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04092" y="2224244"/>
            <a:ext cx="1841500" cy="287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11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a:xfrm>
            <a:off x="494965" y="2900863"/>
            <a:ext cx="7879013" cy="2852737"/>
          </a:xfrm>
        </p:spPr>
        <p:txBody>
          <a:bodyPr>
            <a:normAutofit fontScale="90000"/>
          </a:bodyPr>
          <a:lstStyle/>
          <a:p>
            <a:r>
              <a:rPr lang="en-US"/>
              <a:t>Jigsaw Room 2:</a:t>
            </a:r>
            <a:br>
              <a:rPr lang="en-US"/>
            </a:br>
            <a:r>
              <a:rPr lang="en-US"/>
              <a:t>Using Fall Screening Data to Inform Teacher-Delivered, Low-Intensity Strategies</a:t>
            </a:r>
          </a:p>
        </p:txBody>
      </p:sp>
      <p:pic>
        <p:nvPicPr>
          <p:cNvPr id="6" name="Picture 5">
            <a:extLst>
              <a:ext uri="{FF2B5EF4-FFF2-40B4-BE49-F238E27FC236}">
                <a16:creationId xmlns:a16="http://schemas.microsoft.com/office/drawing/2014/main" id="{D14A204A-BEBE-D5ED-ADD6-98E57F25E5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7813" y="2549539"/>
            <a:ext cx="2919222" cy="20873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4" name="Rectangle">
            <a:extLst>
              <a:ext uri="{FF2B5EF4-FFF2-40B4-BE49-F238E27FC236}">
                <a16:creationId xmlns:a16="http://schemas.microsoft.com/office/drawing/2014/main" id="{CC200B25-1F33-AC42-7479-92AD1D164782}"/>
              </a:ext>
            </a:extLst>
          </p:cNvPr>
          <p:cNvSpPr/>
          <p:nvPr/>
        </p:nvSpPr>
        <p:spPr>
          <a:xfrm>
            <a:off x="1451429" y="5159829"/>
            <a:ext cx="9641568" cy="1698171"/>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1.10 CLASSROOM PRACTICES</a:t>
            </a:r>
          </a:p>
          <a:p>
            <a:r>
              <a:rPr lang="en-US" sz="1400" dirty="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3" name="Picture 2" descr="Tiered Fidelity Inventory (TFI) Manual - Version 3">
            <a:extLst>
              <a:ext uri="{FF2B5EF4-FFF2-40B4-BE49-F238E27FC236}">
                <a16:creationId xmlns:a16="http://schemas.microsoft.com/office/drawing/2014/main" id="{E4915AA0-963C-0FC5-2668-BEF9BD016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5625" y="4943475"/>
            <a:ext cx="1476375" cy="1914525"/>
          </a:xfrm>
          <a:prstGeom prst="rect">
            <a:avLst/>
          </a:prstGeom>
        </p:spPr>
      </p:pic>
    </p:spTree>
    <p:extLst>
      <p:ext uri="{BB962C8B-B14F-4D97-AF65-F5344CB8AC3E}">
        <p14:creationId xmlns:p14="http://schemas.microsoft.com/office/powerpoint/2010/main" val="36728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A684D-C3F1-6E28-857D-A5F089671E09}"/>
              </a:ext>
            </a:extLst>
          </p:cNvPr>
          <p:cNvSpPr>
            <a:spLocks noGrp="1"/>
          </p:cNvSpPr>
          <p:nvPr>
            <p:ph type="title"/>
          </p:nvPr>
        </p:nvSpPr>
        <p:spPr/>
        <p:txBody>
          <a:bodyPr/>
          <a:lstStyle/>
          <a:p>
            <a:r>
              <a:rPr lang="en-US"/>
              <a:t>Data to Indicate a Focus on Low-Intensity Teacher-Delivered Strategies </a:t>
            </a:r>
          </a:p>
        </p:txBody>
      </p:sp>
      <p:pic>
        <p:nvPicPr>
          <p:cNvPr id="6" name="Content Placeholder 2" descr="A close-up of a chart&#10;&#10;Description automatically generated">
            <a:extLst>
              <a:ext uri="{FF2B5EF4-FFF2-40B4-BE49-F238E27FC236}">
                <a16:creationId xmlns:a16="http://schemas.microsoft.com/office/drawing/2014/main" id="{F907C8EC-3DA2-CA91-2ACE-AA3F481C340A}"/>
              </a:ext>
            </a:extLst>
          </p:cNvPr>
          <p:cNvPicPr>
            <a:picLocks noChangeAspect="1"/>
          </p:cNvPicPr>
          <p:nvPr/>
        </p:nvPicPr>
        <p:blipFill>
          <a:blip r:embed="rId2"/>
          <a:stretch>
            <a:fillRect/>
          </a:stretch>
        </p:blipFill>
        <p:spPr>
          <a:xfrm>
            <a:off x="2547584" y="1908856"/>
            <a:ext cx="7096831" cy="440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307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a:t>
            </a:r>
          </a:p>
        </p:txBody>
      </p:sp>
      <p:pic>
        <p:nvPicPr>
          <p:cNvPr id="4" name="Picture 1" descr="Ci3T Blueprint A Primary Tier 1 Plan 1">
            <a:extLst>
              <a:ext uri="{FF2B5EF4-FFF2-40B4-BE49-F238E27FC236}">
                <a16:creationId xmlns:a16="http://schemas.microsoft.com/office/drawing/2014/main" id="{C07B45B7-50B5-3295-8520-83E81BC5CC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972820" y="1690688"/>
            <a:ext cx="6489183" cy="5014369"/>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Yellow Box" descr="Yellow box outlining Area 1: Academics Responsibilities of faculty and staff">
            <a:extLst>
              <a:ext uri="{FF2B5EF4-FFF2-40B4-BE49-F238E27FC236}">
                <a16:creationId xmlns:a16="http://schemas.microsoft.com/office/drawing/2014/main" id="{A30E81A6-699E-3E20-2863-CEB7866EBF19}"/>
              </a:ext>
            </a:extLst>
          </p:cNvPr>
          <p:cNvSpPr/>
          <p:nvPr/>
        </p:nvSpPr>
        <p:spPr>
          <a:xfrm>
            <a:off x="1286658" y="3929309"/>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i3T Low-Intensity Teacher-Delivered Strategies purple module covers">
            <a:extLst>
              <a:ext uri="{FF2B5EF4-FFF2-40B4-BE49-F238E27FC236}">
                <a16:creationId xmlns:a16="http://schemas.microsoft.com/office/drawing/2014/main" id="{6B19A2F5-F970-F2C1-15F7-642799FC4530}"/>
              </a:ext>
            </a:extLst>
          </p:cNvPr>
          <p:cNvPicPr>
            <a:picLocks noChangeAspect="1"/>
          </p:cNvPicPr>
          <p:nvPr/>
        </p:nvPicPr>
        <p:blipFill>
          <a:blip r:embed="rId3"/>
          <a:stretch>
            <a:fillRect/>
          </a:stretch>
        </p:blipFill>
        <p:spPr>
          <a:xfrm>
            <a:off x="7892103" y="2157973"/>
            <a:ext cx="4052094" cy="289735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83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8" descr="A child and child sticking their tongue out&#10;&#10;Description automatically generated">
            <a:extLst>
              <a:ext uri="{FF2B5EF4-FFF2-40B4-BE49-F238E27FC236}">
                <a16:creationId xmlns:a16="http://schemas.microsoft.com/office/drawing/2014/main" id="{6630BA40-8D91-2355-EB87-C966261F4C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981721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2" name="Picture 1" descr="A child and child sticking their tongue out&#10;&#10;Description automatically generated">
            <a:extLst>
              <a:ext uri="{FF2B5EF4-FFF2-40B4-BE49-F238E27FC236}">
                <a16:creationId xmlns:a16="http://schemas.microsoft.com/office/drawing/2014/main" id="{3E51BC07-B00B-C730-62CC-17FAD3E304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22225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2" name="Picture 1" descr="A child and child sticking their tongue out&#10;&#10;Description automatically generated">
            <a:extLst>
              <a:ext uri="{FF2B5EF4-FFF2-40B4-BE49-F238E27FC236}">
                <a16:creationId xmlns:a16="http://schemas.microsoft.com/office/drawing/2014/main" id="{1D51D563-2EE5-9EE6-42A0-9143BE43E7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24271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2" name="Picture 1" descr="A child and child sticking their tongue out&#10;&#10;Description automatically generated">
            <a:extLst>
              <a:ext uri="{FF2B5EF4-FFF2-40B4-BE49-F238E27FC236}">
                <a16:creationId xmlns:a16="http://schemas.microsoft.com/office/drawing/2014/main" id="{E5EC79E1-448C-70D6-EDB6-6DDD5BD1D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2" name="Picture 1" descr="A child and child sticking their tongue out&#10;&#10;Description automatically generated">
            <a:extLst>
              <a:ext uri="{FF2B5EF4-FFF2-40B4-BE49-F238E27FC236}">
                <a16:creationId xmlns:a16="http://schemas.microsoft.com/office/drawing/2014/main" id="{58AF9F79-38F0-8CD3-66C7-ED39DFD3C3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90378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2" name="Picture 1" descr="A child and child sticking their tongue out&#10;&#10;Description automatically generated">
            <a:extLst>
              <a:ext uri="{FF2B5EF4-FFF2-40B4-BE49-F238E27FC236}">
                <a16:creationId xmlns:a16="http://schemas.microsoft.com/office/drawing/2014/main" id="{79B935AA-58CC-9D66-7537-78F9130B3F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70121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2" name="Picture 1" descr="A child and child sticking their tongue out&#10;&#10;Description automatically generated">
            <a:extLst>
              <a:ext uri="{FF2B5EF4-FFF2-40B4-BE49-F238E27FC236}">
                <a16:creationId xmlns:a16="http://schemas.microsoft.com/office/drawing/2014/main" id="{150D25AF-4C25-364D-6B33-DF121FA59C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560436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mbedding Low Intensity Supports in Daily Instruction">
            <a:hlinkClick r:id="" action="ppaction://media"/>
            <a:extLst>
              <a:ext uri="{FF2B5EF4-FFF2-40B4-BE49-F238E27FC236}">
                <a16:creationId xmlns:a16="http://schemas.microsoft.com/office/drawing/2014/main" id="{AA0BBB80-9E53-0D51-4D1A-30D5BAFE53C9}"/>
              </a:ext>
            </a:extLst>
          </p:cNvPr>
          <p:cNvPicPr>
            <a:picLocks noGrp="1" noRot="1" noChangeAspect="1"/>
          </p:cNvPicPr>
          <p:nvPr>
            <p:ph idx="1"/>
            <a:videoFile r:link="rId1"/>
          </p:nvPr>
        </p:nvPicPr>
        <p:blipFill>
          <a:blip r:embed="rId4"/>
          <a:stretch>
            <a:fillRect/>
          </a:stretch>
        </p:blipFill>
        <p:spPr>
          <a:xfrm>
            <a:off x="302220" y="483245"/>
            <a:ext cx="10435342" cy="5891509"/>
          </a:xfrm>
          <a:prstGeom prst="rect">
            <a:avLst/>
          </a:prstGeom>
        </p:spPr>
      </p:pic>
      <p:pic>
        <p:nvPicPr>
          <p:cNvPr id="6" name="Picture 5">
            <a:extLst>
              <a:ext uri="{FF2B5EF4-FFF2-40B4-BE49-F238E27FC236}">
                <a16:creationId xmlns:a16="http://schemas.microsoft.com/office/drawing/2014/main" id="{F90FD06A-219D-B117-1E75-67CF65FB26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29926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439B3C60-69CB-F3F9-798B-625E84340BDC}"/>
              </a:ext>
            </a:extLst>
          </p:cNvPr>
          <p:cNvSpPr>
            <a:spLocks noGrp="1"/>
          </p:cNvSpPr>
          <p:nvPr>
            <p:ph sz="half" idx="1"/>
          </p:nvPr>
        </p:nvSpPr>
        <p:spPr>
          <a:xfrm>
            <a:off x="838199" y="1825625"/>
            <a:ext cx="5491939" cy="4351338"/>
          </a:xfrm>
        </p:spPr>
        <p:txBody>
          <a:bodyPr>
            <a:normAutofit fontScale="92500" lnSpcReduction="10000"/>
          </a:bodyPr>
          <a:lstStyle/>
          <a:p>
            <a:pPr marL="0" indent="0">
              <a:buNone/>
            </a:pPr>
            <a:r>
              <a:rPr lang="en-US"/>
              <a:t>How do you (or how have you seen teachers) integrate low-intensity teacher-delivered strategies into lessons or daily routines?</a:t>
            </a:r>
          </a:p>
          <a:p>
            <a:pPr marL="0" indent="0">
              <a:buNone/>
            </a:pPr>
            <a:endParaRPr lang="en-US"/>
          </a:p>
          <a:p>
            <a:pPr marL="0" indent="0">
              <a:buNone/>
            </a:pPr>
            <a:r>
              <a:rPr lang="en-US" i="1"/>
              <a:t>OR</a:t>
            </a:r>
          </a:p>
          <a:p>
            <a:pPr marL="0" indent="0">
              <a:buNone/>
            </a:pPr>
            <a:endParaRPr lang="en-US"/>
          </a:p>
          <a:p>
            <a:pPr marL="0" indent="0">
              <a:buNone/>
            </a:pPr>
            <a:r>
              <a:rPr lang="en-US"/>
              <a:t>What opportunities exist to integrate low-intensity teacher-delivered strategies into lessons or daily routines?</a:t>
            </a:r>
          </a:p>
        </p:txBody>
      </p:sp>
      <p:pic>
        <p:nvPicPr>
          <p:cNvPr id="11" name="Content Placeholder 10" descr="A screenshot of a chat&#10;&#10;Description automatically generated">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D434F94-0250-8A22-234B-71EB74CE89CA}"/>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2341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Feedback</a:t>
            </a:r>
            <a:endParaRPr lang="en-US"/>
          </a:p>
        </p:txBody>
      </p:sp>
      <p:pic>
        <p:nvPicPr>
          <p:cNvPr id="5" name="Content Placeholder 4" descr="A person and a child in a classroom&#10;&#10;Description automatically generated">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58758" y="1936941"/>
            <a:ext cx="2407919" cy="3762375"/>
          </a:xfrm>
        </p:spPr>
      </p:pic>
      <p:pic>
        <p:nvPicPr>
          <p:cNvPr id="7" name="Picture 6">
            <a:extLst>
              <a:ext uri="{FF2B5EF4-FFF2-40B4-BE49-F238E27FC236}">
                <a16:creationId xmlns:a16="http://schemas.microsoft.com/office/drawing/2014/main" id="{5E668FD7-F74E-E2DA-2766-591A7900B4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578" y="1936941"/>
            <a:ext cx="3186753" cy="1805609"/>
          </a:xfrm>
          <a:prstGeom prst="rect">
            <a:avLst/>
          </a:prstGeom>
        </p:spPr>
      </p:pic>
      <p:pic>
        <p:nvPicPr>
          <p:cNvPr id="9" name="Picture 8" descr="A screenshot of a web page&#10;&#10;Description automatically generated">
            <a:extLst>
              <a:ext uri="{FF2B5EF4-FFF2-40B4-BE49-F238E27FC236}">
                <a16:creationId xmlns:a16="http://schemas.microsoft.com/office/drawing/2014/main" id="{51FB83C7-E16A-E061-5E68-815DD89330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234" y="3988802"/>
            <a:ext cx="1858458" cy="2405771"/>
          </a:xfrm>
          <a:prstGeom prst="rect">
            <a:avLst/>
          </a:prstGeom>
        </p:spPr>
      </p:pic>
      <p:pic>
        <p:nvPicPr>
          <p:cNvPr id="11" name="Picture 10" descr="A page of a document&#10;&#10;Description automatically generated with medium confidence">
            <a:extLst>
              <a:ext uri="{FF2B5EF4-FFF2-40B4-BE49-F238E27FC236}">
                <a16:creationId xmlns:a16="http://schemas.microsoft.com/office/drawing/2014/main" id="{36CD557E-05B5-EBB1-95D4-95E6BEAE4B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2649" y="3987783"/>
            <a:ext cx="1283078" cy="2405771"/>
          </a:xfrm>
          <a:prstGeom prst="rect">
            <a:avLst/>
          </a:prstGeom>
        </p:spPr>
      </p:pic>
      <p:pic>
        <p:nvPicPr>
          <p:cNvPr id="13" name="Picture 12">
            <a:extLst>
              <a:ext uri="{FF2B5EF4-FFF2-40B4-BE49-F238E27FC236}">
                <a16:creationId xmlns:a16="http://schemas.microsoft.com/office/drawing/2014/main" id="{AC5B0A3D-F0E7-6336-8B7A-92D91C73C4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1235" y="1936941"/>
            <a:ext cx="3197922" cy="1854009"/>
          </a:xfrm>
          <a:prstGeom prst="rect">
            <a:avLst/>
          </a:prstGeom>
        </p:spPr>
      </p:pic>
      <p:pic>
        <p:nvPicPr>
          <p:cNvPr id="15" name="Picture 14" descr="A screen shot of a poster&#10;&#10;Description automatically generated">
            <a:extLst>
              <a:ext uri="{FF2B5EF4-FFF2-40B4-BE49-F238E27FC236}">
                <a16:creationId xmlns:a16="http://schemas.microsoft.com/office/drawing/2014/main" id="{439ADF71-8252-B0E7-F4DC-5E9F8C0B6B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8014" y="3988802"/>
            <a:ext cx="1858457" cy="2405771"/>
          </a:xfrm>
          <a:prstGeom prst="rect">
            <a:avLst/>
          </a:prstGeom>
        </p:spPr>
      </p:pic>
      <p:pic>
        <p:nvPicPr>
          <p:cNvPr id="17" name="Picture 16" descr="A white sheet with black text&#10;&#10;Description automatically generated with medium confidence">
            <a:extLst>
              <a:ext uri="{FF2B5EF4-FFF2-40B4-BE49-F238E27FC236}">
                <a16:creationId xmlns:a16="http://schemas.microsoft.com/office/drawing/2014/main" id="{B616550C-F855-6EFF-EDB0-D6FC449E6E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9050" y="4096752"/>
            <a:ext cx="2831312" cy="2187832"/>
          </a:xfrm>
          <a:prstGeom prst="rect">
            <a:avLst/>
          </a:prstGeom>
          <a:ln>
            <a:solidFill>
              <a:schemeClr val="tx1"/>
            </a:solidFill>
          </a:ln>
        </p:spPr>
      </p:pic>
    </p:spTree>
    <p:extLst>
      <p:ext uri="{BB962C8B-B14F-4D97-AF65-F5344CB8AC3E}">
        <p14:creationId xmlns:p14="http://schemas.microsoft.com/office/powerpoint/2010/main" val="3721457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erson and a child in a classroom&#10;&#10;Description automatically generated">
            <a:extLst>
              <a:ext uri="{FF2B5EF4-FFF2-40B4-BE49-F238E27FC236}">
                <a16:creationId xmlns:a16="http://schemas.microsoft.com/office/drawing/2014/main" id="{A78F7BE1-31A4-742E-85FB-6F141A8B45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569" y="-3175"/>
            <a:ext cx="1170431" cy="1828800"/>
          </a:xfrm>
          <a:prstGeom prst="rect">
            <a:avLst/>
          </a:prstGeom>
        </p:spPr>
      </p:pic>
      <p:pic>
        <p:nvPicPr>
          <p:cNvPr id="5" name="Picture 4" descr="A page of a document&#10;&#10;Description automatically generated with medium confidence">
            <a:extLst>
              <a:ext uri="{FF2B5EF4-FFF2-40B4-BE49-F238E27FC236}">
                <a16:creationId xmlns:a16="http://schemas.microsoft.com/office/drawing/2014/main" id="{9DC81AD6-DDDC-08AF-76A5-EDAA7C8F0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5435" y="-3175"/>
            <a:ext cx="3657600" cy="6858000"/>
          </a:xfrm>
          <a:prstGeom prst="rect">
            <a:avLst/>
          </a:prstGeom>
        </p:spPr>
      </p:pic>
      <p:pic>
        <p:nvPicPr>
          <p:cNvPr id="6" name="Picture 5" descr="A screenshot of a web page&#10;&#10;Description automatically generated">
            <a:extLst>
              <a:ext uri="{FF2B5EF4-FFF2-40B4-BE49-F238E27FC236}">
                <a16:creationId xmlns:a16="http://schemas.microsoft.com/office/drawing/2014/main" id="{AA29AA5E-7DB3-7DD8-93D1-94AFE7E047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483" y="-3175"/>
            <a:ext cx="5291767" cy="6856533"/>
          </a:xfrm>
          <a:prstGeom prst="rect">
            <a:avLst/>
          </a:prstGeom>
        </p:spPr>
      </p:pic>
    </p:spTree>
    <p:extLst>
      <p:ext uri="{BB962C8B-B14F-4D97-AF65-F5344CB8AC3E}">
        <p14:creationId xmlns:p14="http://schemas.microsoft.com/office/powerpoint/2010/main" val="889464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AC1A-A80F-31CA-96B3-3C0835D5872E}"/>
              </a:ext>
            </a:extLst>
          </p:cNvPr>
          <p:cNvSpPr>
            <a:spLocks noGrp="1"/>
          </p:cNvSpPr>
          <p:nvPr>
            <p:ph type="title"/>
          </p:nvPr>
        </p:nvSpPr>
        <p:spPr/>
        <p:txBody>
          <a:bodyPr/>
          <a:lstStyle/>
          <a:p>
            <a:r>
              <a:rPr lang="en-US"/>
              <a:t>Resources to Support Implementation</a:t>
            </a:r>
          </a:p>
        </p:txBody>
      </p:sp>
      <p:pic>
        <p:nvPicPr>
          <p:cNvPr id="4" name="Content Placeholder 4" descr="A person and a child in a classroom&#10;&#10;Description automatically generated">
            <a:extLst>
              <a:ext uri="{FF2B5EF4-FFF2-40B4-BE49-F238E27FC236}">
                <a16:creationId xmlns:a16="http://schemas.microsoft.com/office/drawing/2014/main" id="{5FB66F92-10D3-B961-6D31-77D96D11F2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569" y="-3175"/>
            <a:ext cx="1170431" cy="1828800"/>
          </a:xfrm>
          <a:prstGeom prst="rect">
            <a:avLst/>
          </a:prstGeom>
        </p:spPr>
      </p:pic>
      <p:pic>
        <p:nvPicPr>
          <p:cNvPr id="6" name="Picture 5">
            <a:extLst>
              <a:ext uri="{FF2B5EF4-FFF2-40B4-BE49-F238E27FC236}">
                <a16:creationId xmlns:a16="http://schemas.microsoft.com/office/drawing/2014/main" id="{66E01663-8F4C-7BA6-DDB4-6E585BDA59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4495" y="1957388"/>
            <a:ext cx="3179618" cy="4114800"/>
          </a:xfrm>
          <a:prstGeom prst="rect">
            <a:avLst/>
          </a:prstGeom>
          <a:ln>
            <a:solidFill>
              <a:schemeClr val="tx1"/>
            </a:solidFill>
          </a:ln>
        </p:spPr>
      </p:pic>
      <p:pic>
        <p:nvPicPr>
          <p:cNvPr id="8" name="Picture 7" descr="A close-up of a form&#10;&#10;Description automatically generated">
            <a:extLst>
              <a:ext uri="{FF2B5EF4-FFF2-40B4-BE49-F238E27FC236}">
                <a16:creationId xmlns:a16="http://schemas.microsoft.com/office/drawing/2014/main" id="{692D2B6F-2D48-D5D5-F6A7-7A962715B7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5232" y="1957387"/>
            <a:ext cx="3179618" cy="4114800"/>
          </a:xfrm>
          <a:prstGeom prst="rect">
            <a:avLst/>
          </a:prstGeom>
          <a:ln>
            <a:solidFill>
              <a:schemeClr val="tx1"/>
            </a:solidFill>
          </a:ln>
        </p:spPr>
      </p:pic>
      <p:pic>
        <p:nvPicPr>
          <p:cNvPr id="10" name="Picture 9">
            <a:extLst>
              <a:ext uri="{FF2B5EF4-FFF2-40B4-BE49-F238E27FC236}">
                <a16:creationId xmlns:a16="http://schemas.microsoft.com/office/drawing/2014/main" id="{B6F097F4-B6FB-E202-F35F-DCE96A1CD5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760" y="1957387"/>
            <a:ext cx="3179617" cy="4114800"/>
          </a:xfrm>
          <a:prstGeom prst="rect">
            <a:avLst/>
          </a:prstGeom>
          <a:ln>
            <a:solidFill>
              <a:schemeClr val="tx1"/>
            </a:solidFill>
          </a:ln>
        </p:spPr>
      </p:pic>
    </p:spTree>
    <p:extLst>
      <p:ext uri="{BB962C8B-B14F-4D97-AF65-F5344CB8AC3E}">
        <p14:creationId xmlns:p14="http://schemas.microsoft.com/office/powerpoint/2010/main" val="40069201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A919-FB48-9C5B-779C-6297535938E0}"/>
              </a:ext>
            </a:extLst>
          </p:cNvPr>
          <p:cNvSpPr>
            <a:spLocks noGrp="1"/>
          </p:cNvSpPr>
          <p:nvPr>
            <p:ph type="title"/>
          </p:nvPr>
        </p:nvSpPr>
        <p:spPr/>
        <p:txBody>
          <a:bodyPr/>
          <a:lstStyle/>
          <a:p>
            <a:r>
              <a:rPr lang="en-US"/>
              <a:t>Family Resources</a:t>
            </a:r>
          </a:p>
        </p:txBody>
      </p:sp>
      <p:pic>
        <p:nvPicPr>
          <p:cNvPr id="4" name="Content Placeholder 4" descr="A person and a child in a classroom&#10;&#10;Description automatically generated">
            <a:extLst>
              <a:ext uri="{FF2B5EF4-FFF2-40B4-BE49-F238E27FC236}">
                <a16:creationId xmlns:a16="http://schemas.microsoft.com/office/drawing/2014/main" id="{8FE567A9-13CA-CDA9-DA7E-D6025CB905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21569" y="-3175"/>
            <a:ext cx="1170431" cy="1828800"/>
          </a:xfrm>
          <a:prstGeom prst="rect">
            <a:avLst/>
          </a:prstGeom>
        </p:spPr>
      </p:pic>
      <p:pic>
        <p:nvPicPr>
          <p:cNvPr id="8" name="Picture 7" descr="A screenshot of a chart&#10;&#10;Description automatically generated">
            <a:extLst>
              <a:ext uri="{FF2B5EF4-FFF2-40B4-BE49-F238E27FC236}">
                <a16:creationId xmlns:a16="http://schemas.microsoft.com/office/drawing/2014/main" id="{4E3F44DA-902D-5F10-2083-29FDC70CFE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2636" y="1589088"/>
            <a:ext cx="3373671" cy="4367212"/>
          </a:xfrm>
          <a:prstGeom prst="rect">
            <a:avLst/>
          </a:prstGeom>
          <a:ln>
            <a:solidFill>
              <a:schemeClr val="tx1"/>
            </a:solidFill>
          </a:ln>
        </p:spPr>
      </p:pic>
      <p:pic>
        <p:nvPicPr>
          <p:cNvPr id="12" name="Picture 11" descr="A questionnaire with text on it&#10;&#10;Description automatically generated">
            <a:extLst>
              <a:ext uri="{FF2B5EF4-FFF2-40B4-BE49-F238E27FC236}">
                <a16:creationId xmlns:a16="http://schemas.microsoft.com/office/drawing/2014/main" id="{E18DDB31-D1D1-F514-B941-E8030A90B0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9950" y="1589088"/>
            <a:ext cx="3373501" cy="4367212"/>
          </a:xfrm>
          <a:prstGeom prst="rect">
            <a:avLst/>
          </a:prstGeom>
          <a:ln>
            <a:solidFill>
              <a:schemeClr val="tx1"/>
            </a:solidFill>
          </a:ln>
        </p:spPr>
      </p:pic>
      <p:pic>
        <p:nvPicPr>
          <p:cNvPr id="10" name="Picture 9">
            <a:extLst>
              <a:ext uri="{FF2B5EF4-FFF2-40B4-BE49-F238E27FC236}">
                <a16:creationId xmlns:a16="http://schemas.microsoft.com/office/drawing/2014/main" id="{80F1BE5E-EA75-402D-D073-634B0BA43F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3959" y="4019550"/>
            <a:ext cx="4587596" cy="2628900"/>
          </a:xfrm>
          <a:prstGeom prst="rect">
            <a:avLst/>
          </a:prstGeom>
          <a:ln>
            <a:solidFill>
              <a:schemeClr val="tx1"/>
            </a:solidFill>
          </a:ln>
        </p:spPr>
      </p:pic>
    </p:spTree>
    <p:extLst>
      <p:ext uri="{BB962C8B-B14F-4D97-AF65-F5344CB8AC3E}">
        <p14:creationId xmlns:p14="http://schemas.microsoft.com/office/powerpoint/2010/main" val="3716539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5482-7C45-0272-6EB8-5B0098959EBA}"/>
              </a:ext>
            </a:extLst>
          </p:cNvPr>
          <p:cNvSpPr>
            <a:spLocks noGrp="1"/>
          </p:cNvSpPr>
          <p:nvPr>
            <p:ph type="title"/>
          </p:nvPr>
        </p:nvSpPr>
        <p:spPr/>
        <p:txBody>
          <a:bodyPr/>
          <a:lstStyle/>
          <a:p>
            <a:r>
              <a:rPr lang="en-US"/>
              <a:t>Join us at future EMPOWER+ to learn more! </a:t>
            </a:r>
          </a:p>
        </p:txBody>
      </p:sp>
      <p:graphicFrame>
        <p:nvGraphicFramePr>
          <p:cNvPr id="5" name="Content">
            <a:extLst>
              <a:ext uri="{FF2B5EF4-FFF2-40B4-BE49-F238E27FC236}">
                <a16:creationId xmlns:a16="http://schemas.microsoft.com/office/drawing/2014/main" id="{B36991AF-A1ED-A977-F121-6E9A4883CDA4}"/>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pic>
        <p:nvPicPr>
          <p:cNvPr id="6" name="Picture 1" descr="Behavior-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62" y="1705035"/>
            <a:ext cx="1402938" cy="2192092"/>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862" y="4161692"/>
            <a:ext cx="1496451" cy="2338205"/>
          </a:xfrm>
          <a:prstGeom prst="rect">
            <a:avLst/>
          </a:prstGeom>
        </p:spPr>
      </p:pic>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 uri="{C183D7F6-B498-43B3-948B-1728B52AA6E4}">
                <adec:decorative xmlns:adec="http://schemas.microsoft.com/office/drawing/2017/decorative" val="0"/>
              </a:ext>
            </a:extLst>
          </p:cNvPr>
          <p:cNvSpPr/>
          <p:nvPr/>
        </p:nvSpPr>
        <p:spPr>
          <a:xfrm>
            <a:off x="744686" y="3878236"/>
            <a:ext cx="8874800" cy="48480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579E1-9ACF-E992-E62D-F5816770A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62619-9E91-0513-2ED2-80302479D2CA}"/>
              </a:ext>
            </a:extLst>
          </p:cNvPr>
          <p:cNvSpPr>
            <a:spLocks noGrp="1"/>
          </p:cNvSpPr>
          <p:nvPr>
            <p:ph type="title"/>
          </p:nvPr>
        </p:nvSpPr>
        <p:spPr/>
        <p:txBody>
          <a:bodyPr/>
          <a:lstStyle/>
          <a:p>
            <a:r>
              <a:rPr lang="en-US"/>
              <a:t>Reflection</a:t>
            </a:r>
          </a:p>
        </p:txBody>
      </p:sp>
      <p:sp>
        <p:nvSpPr>
          <p:cNvPr id="3" name="Content Placeholder 2">
            <a:extLst>
              <a:ext uri="{FF2B5EF4-FFF2-40B4-BE49-F238E27FC236}">
                <a16:creationId xmlns:a16="http://schemas.microsoft.com/office/drawing/2014/main" id="{87F105D0-C1B9-3238-800E-0D87F5106E7B}"/>
              </a:ext>
            </a:extLst>
          </p:cNvPr>
          <p:cNvSpPr>
            <a:spLocks noGrp="1"/>
          </p:cNvSpPr>
          <p:nvPr>
            <p:ph idx="1"/>
          </p:nvPr>
        </p:nvSpPr>
        <p:spPr>
          <a:xfrm>
            <a:off x="838199" y="1825625"/>
            <a:ext cx="10515600" cy="1853240"/>
          </a:xfrm>
        </p:spPr>
        <p:txBody>
          <a:bodyPr/>
          <a:lstStyle/>
          <a:p>
            <a:r>
              <a:rPr lang="en-US"/>
              <a:t>How could teacher-delivered low-intensity strategies help respond to your fall screening data?</a:t>
            </a:r>
          </a:p>
          <a:p>
            <a:r>
              <a:rPr lang="en-US"/>
              <a:t>What professional learning is necessary to support a focus on low-intensity strategies?</a:t>
            </a:r>
          </a:p>
        </p:txBody>
      </p:sp>
      <p:pic>
        <p:nvPicPr>
          <p:cNvPr id="4" name="Picture 3">
            <a:extLst>
              <a:ext uri="{FF2B5EF4-FFF2-40B4-BE49-F238E27FC236}">
                <a16:creationId xmlns:a16="http://schemas.microsoft.com/office/drawing/2014/main" id="{BD084285-29B2-AAD6-72E7-DF31EA569BAC}"/>
              </a:ext>
            </a:extLst>
          </p:cNvPr>
          <p:cNvPicPr>
            <a:picLocks noChangeAspect="1"/>
          </p:cNvPicPr>
          <p:nvPr/>
        </p:nvPicPr>
        <p:blipFill>
          <a:blip r:embed="rId3"/>
          <a:stretch>
            <a:fillRect/>
          </a:stretch>
        </p:blipFill>
        <p:spPr>
          <a:xfrm>
            <a:off x="4241861" y="3839700"/>
            <a:ext cx="3710600" cy="265317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40146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4A9D-2A5C-02CC-3C35-BE6F5FBDE929}"/>
              </a:ext>
            </a:extLst>
          </p:cNvPr>
          <p:cNvSpPr>
            <a:spLocks noGrp="1"/>
          </p:cNvSpPr>
          <p:nvPr>
            <p:ph type="title"/>
          </p:nvPr>
        </p:nvSpPr>
        <p:spPr>
          <a:xfrm>
            <a:off x="496606" y="1451982"/>
            <a:ext cx="10969490" cy="2852737"/>
          </a:xfrm>
        </p:spPr>
        <p:txBody>
          <a:bodyPr>
            <a:normAutofit fontScale="90000"/>
          </a:bodyPr>
          <a:lstStyle/>
          <a:p>
            <a:r>
              <a:rPr lang="en-US"/>
              <a:t>Jigsaw Room 3:</a:t>
            </a:r>
            <a:br>
              <a:rPr lang="en-US"/>
            </a:br>
            <a:r>
              <a:rPr lang="en-US"/>
              <a:t>Using Fall Screening Data to Inform Secondary (Tier 2) and Tertiary (Tier 3) Interventions</a:t>
            </a:r>
          </a:p>
        </p:txBody>
      </p:sp>
      <p:pic>
        <p:nvPicPr>
          <p:cNvPr id="4" name="Picture 3">
            <a:extLst>
              <a:ext uri="{FF2B5EF4-FFF2-40B4-BE49-F238E27FC236}">
                <a16:creationId xmlns:a16="http://schemas.microsoft.com/office/drawing/2014/main" id="{D2E9A97C-85EF-C1C6-F30F-B1D6E3F4A1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1840" y="5029200"/>
            <a:ext cx="1280160" cy="1828800"/>
          </a:xfrm>
          <a:prstGeom prst="rect">
            <a:avLst/>
          </a:prstGeom>
        </p:spPr>
      </p:pic>
      <p:sp>
        <p:nvSpPr>
          <p:cNvPr id="5" name="Rectangle 4">
            <a:extLst>
              <a:ext uri="{FF2B5EF4-FFF2-40B4-BE49-F238E27FC236}">
                <a16:creationId xmlns:a16="http://schemas.microsoft.com/office/drawing/2014/main" id="{D6EA5270-DA46-F2D6-2378-9FEF3DA5872E}"/>
              </a:ext>
            </a:extLst>
          </p:cNvPr>
          <p:cNvSpPr/>
          <p:nvPr/>
        </p:nvSpPr>
        <p:spPr>
          <a:xfrm>
            <a:off x="9945189" y="4767943"/>
            <a:ext cx="2246811" cy="2090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5F0AF7-97CE-884A-3C62-AFCA87896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3916" y="4647559"/>
            <a:ext cx="4201979" cy="1990894"/>
          </a:xfrm>
          <a:prstGeom prst="rect">
            <a:avLst/>
          </a:prstGeom>
          <a:ln>
            <a:solidFill>
              <a:schemeClr val="tx1"/>
            </a:solidFill>
          </a:ln>
        </p:spPr>
      </p:pic>
      <p:pic>
        <p:nvPicPr>
          <p:cNvPr id="9" name="Content Placeholder 5" descr="A book with a lion head&#10;&#10;Description automatically generated">
            <a:extLst>
              <a:ext uri="{FF2B5EF4-FFF2-40B4-BE49-F238E27FC236}">
                <a16:creationId xmlns:a16="http://schemas.microsoft.com/office/drawing/2014/main" id="{F982B5ED-E379-AD75-C3E5-80D4A2FDDC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1513" y="4647559"/>
            <a:ext cx="1542066" cy="1995617"/>
          </a:xfrm>
          <a:prstGeom prst="rect">
            <a:avLst/>
          </a:prstGeom>
          <a:ln>
            <a:solidFill>
              <a:schemeClr val="tx1"/>
            </a:solidFill>
          </a:ln>
        </p:spPr>
      </p:pic>
      <p:sp>
        <p:nvSpPr>
          <p:cNvPr id="3" name="Rectangle">
            <a:extLst>
              <a:ext uri="{FF2B5EF4-FFF2-40B4-BE49-F238E27FC236}">
                <a16:creationId xmlns:a16="http://schemas.microsoft.com/office/drawing/2014/main" id="{CC200B25-1F33-AC42-7479-92AD1D164782}"/>
              </a:ext>
            </a:extLst>
          </p:cNvPr>
          <p:cNvSpPr/>
          <p:nvPr/>
        </p:nvSpPr>
        <p:spPr>
          <a:xfrm>
            <a:off x="119970" y="5362135"/>
            <a:ext cx="10671900" cy="140809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latin typeface="Arial" panose="020B0604020202020204"/>
                <a:cs typeface="Arial"/>
              </a:rPr>
              <a:t>2.3 SCREENING</a:t>
            </a:r>
          </a:p>
          <a:p>
            <a:r>
              <a:rPr lang="en-US" sz="1400" dirty="0">
                <a:solidFill>
                  <a:schemeClr val="bg1"/>
                </a:solidFill>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a:t>
            </a:r>
          </a:p>
        </p:txBody>
      </p:sp>
      <p:pic>
        <p:nvPicPr>
          <p:cNvPr id="6" name="Picture 5" descr="Tiered Fidelity Inventory (TFI) Manual - Version 3">
            <a:extLst>
              <a:ext uri="{FF2B5EF4-FFF2-40B4-BE49-F238E27FC236}">
                <a16:creationId xmlns:a16="http://schemas.microsoft.com/office/drawing/2014/main" id="{4E6A434A-AFE4-781E-C4FF-79D4BF68E0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38808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B6461-2112-922E-1822-3F0D0062EDC2}"/>
              </a:ext>
            </a:extLst>
          </p:cNvPr>
          <p:cNvSpPr>
            <a:spLocks noGrp="1"/>
          </p:cNvSpPr>
          <p:nvPr>
            <p:ph type="title"/>
          </p:nvPr>
        </p:nvSpPr>
        <p:spPr/>
        <p:txBody>
          <a:bodyPr/>
          <a:lstStyle/>
          <a:p>
            <a:r>
              <a:rPr lang="en-US"/>
              <a:t>Data to Indicate a Focus on Connecting Students to Tier 2 and Tier 3 Supports</a:t>
            </a:r>
          </a:p>
        </p:txBody>
      </p:sp>
      <p:pic>
        <p:nvPicPr>
          <p:cNvPr id="5" name="Content Placeholder 4">
            <a:extLst>
              <a:ext uri="{FF2B5EF4-FFF2-40B4-BE49-F238E27FC236}">
                <a16:creationId xmlns:a16="http://schemas.microsoft.com/office/drawing/2014/main" id="{BC1CE58E-B0B0-F762-7432-10B4CB89448F}"/>
              </a:ext>
            </a:extLst>
          </p:cNvPr>
          <p:cNvPicPr>
            <a:picLocks noChangeAspect="1"/>
          </p:cNvPicPr>
          <p:nvPr/>
        </p:nvPicPr>
        <p:blipFill>
          <a:blip r:embed="rId2"/>
          <a:stretch>
            <a:fillRect/>
          </a:stretch>
        </p:blipFill>
        <p:spPr>
          <a:xfrm>
            <a:off x="1398993" y="1754132"/>
            <a:ext cx="9577817" cy="5022628"/>
          </a:xfrm>
          <a:prstGeom prst="rect">
            <a:avLst/>
          </a:prstGeom>
        </p:spPr>
      </p:pic>
    </p:spTree>
    <p:extLst>
      <p:ext uri="{BB962C8B-B14F-4D97-AF65-F5344CB8AC3E}">
        <p14:creationId xmlns:p14="http://schemas.microsoft.com/office/powerpoint/2010/main" val="402030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82A1D6-506A-D6C4-B002-078D625B0B98}"/>
              </a:ext>
            </a:extLst>
          </p:cNvPr>
          <p:cNvSpPr>
            <a:spLocks noGrp="1"/>
          </p:cNvSpPr>
          <p:nvPr>
            <p:ph type="title"/>
          </p:nvPr>
        </p:nvSpPr>
        <p:spPr/>
        <p:txBody>
          <a:bodyPr/>
          <a:lstStyle/>
          <a:p>
            <a:r>
              <a:rPr lang="en-US"/>
              <a:t>Clarifying Tier 2 and Tier 3 Supports</a:t>
            </a:r>
          </a:p>
        </p:txBody>
      </p:sp>
      <p:pic>
        <p:nvPicPr>
          <p:cNvPr id="8" name="Content Placeholder 7" descr="A screenshot of a cell phone&#10;&#10;AI-generated content may be incorrect.">
            <a:extLst>
              <a:ext uri="{FF2B5EF4-FFF2-40B4-BE49-F238E27FC236}">
                <a16:creationId xmlns:a16="http://schemas.microsoft.com/office/drawing/2014/main" id="{F147E3E5-885A-5C1F-B3C5-7591A3CB1FB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95206" y="1690687"/>
            <a:ext cx="3120214" cy="4457449"/>
          </a:xfrm>
        </p:spPr>
      </p:pic>
      <p:pic>
        <p:nvPicPr>
          <p:cNvPr id="6" name="Picture 5">
            <a:extLst>
              <a:ext uri="{FF2B5EF4-FFF2-40B4-BE49-F238E27FC236}">
                <a16:creationId xmlns:a16="http://schemas.microsoft.com/office/drawing/2014/main" id="{0F5C46BC-AB67-C76F-B164-EE67D3B1BA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5311" y="1690687"/>
            <a:ext cx="3200400" cy="4572000"/>
          </a:xfrm>
          <a:prstGeom prst="rect">
            <a:avLst/>
          </a:prstGeom>
        </p:spPr>
      </p:pic>
      <p:pic>
        <p:nvPicPr>
          <p:cNvPr id="9" name="Picture 2">
            <a:extLst>
              <a:ext uri="{FF2B5EF4-FFF2-40B4-BE49-F238E27FC236}">
                <a16:creationId xmlns:a16="http://schemas.microsoft.com/office/drawing/2014/main" id="{55C0ECBE-B968-AF7D-7309-A0131785CF4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1568" y="1913024"/>
            <a:ext cx="1170432" cy="1827939"/>
          </a:xfrm>
          <a:prstGeom prst="rect">
            <a:avLst/>
          </a:prstGeom>
        </p:spPr>
      </p:pic>
      <p:pic>
        <p:nvPicPr>
          <p:cNvPr id="10" name="Picture 9" descr="A person and a child working on a project&#10;&#10;Description automatically generated">
            <a:extLst>
              <a:ext uri="{FF2B5EF4-FFF2-40B4-BE49-F238E27FC236}">
                <a16:creationId xmlns:a16="http://schemas.microsoft.com/office/drawing/2014/main" id="{C3AB0B3B-7F9A-66D9-B111-17386B78AD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04872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005555" y="4689431"/>
            <a:ext cx="10065482" cy="970308"/>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a:extLst>
              <a:ext uri="{FF2B5EF4-FFF2-40B4-BE49-F238E27FC236}">
                <a16:creationId xmlns:a16="http://schemas.microsoft.com/office/drawing/2014/main" id="{8ED298AB-D481-477A-B9C0-00AA60250B78}"/>
              </a:ext>
            </a:extLst>
          </p:cNvPr>
          <p:cNvSpPr/>
          <p:nvPr/>
        </p:nvSpPr>
        <p:spPr>
          <a:xfrm>
            <a:off x="566056" y="5444669"/>
            <a:ext cx="10225813" cy="132556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latin typeface="Arial" panose="020B0604020202020204"/>
                <a:cs typeface="Arial"/>
              </a:rPr>
              <a:t>2.6 DECISION RULES FOR ASSIGNING AND EXITING STUDENTS FOR INTERVENTION</a:t>
            </a:r>
          </a:p>
          <a:p>
            <a:r>
              <a:rPr lang="en-US" sz="1400" dirty="0">
                <a:solidFill>
                  <a:schemeClr val="bg1"/>
                </a:solidFill>
              </a:rPr>
              <a:t>A written process and set of decision rules is used for (a) matching students to Tier 2 interventions that are aligned to student need, cultural fit, and family and student preference and (b) exiting students from intervention after reaching pre-determined levels of performance.</a:t>
            </a:r>
          </a:p>
        </p:txBody>
      </p:sp>
      <p:pic>
        <p:nvPicPr>
          <p:cNvPr id="6" name="Picture 5" descr="Tiered Fidelity Inventory (TFI) Manual - Version 3">
            <a:extLst>
              <a:ext uri="{FF2B5EF4-FFF2-40B4-BE49-F238E27FC236}">
                <a16:creationId xmlns:a16="http://schemas.microsoft.com/office/drawing/2014/main" id="{381B419C-CA48-20AA-200F-AD168CA73D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1181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97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Recognize.Relax.Record</a:t>
            </a:r>
          </a:p>
        </p:txBody>
      </p:sp>
      <p:pic>
        <p:nvPicPr>
          <p:cNvPr id="4" name="Picture 1">
            <a:extLst>
              <a:ext uri="{FF2B5EF4-FFF2-40B4-BE49-F238E27FC236}">
                <a16:creationId xmlns:a16="http://schemas.microsoft.com/office/drawing/2014/main" id="{8DCD617B-D5BC-3EA1-B0E5-56F78B721C6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438399" y="1564640"/>
            <a:ext cx="6837681" cy="5082977"/>
          </a:xfrm>
          <a:prstGeom prst="rect">
            <a:avLst/>
          </a:prstGeom>
          <a:ln>
            <a:solidFill>
              <a:schemeClr val="tx1"/>
            </a:solidFill>
          </a:ln>
        </p:spPr>
      </p:pic>
      <p:pic>
        <p:nvPicPr>
          <p:cNvPr id="6" name="Picture 2">
            <a:extLst>
              <a:ext uri="{FF2B5EF4-FFF2-40B4-BE49-F238E27FC236}">
                <a16:creationId xmlns:a16="http://schemas.microsoft.com/office/drawing/2014/main" id="{9D9F37E3-ECE1-16DC-132F-B5FE6DC2923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021569" y="0"/>
            <a:ext cx="1170431" cy="1828800"/>
          </a:xfrm>
        </p:spPr>
      </p:pic>
    </p:spTree>
    <p:extLst>
      <p:ext uri="{BB962C8B-B14F-4D97-AF65-F5344CB8AC3E}">
        <p14:creationId xmlns:p14="http://schemas.microsoft.com/office/powerpoint/2010/main" val="362112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07C5A371-706E-3A78-DC11-709F411E2F8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17664" y="2341493"/>
            <a:ext cx="1757686" cy="2746387"/>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55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Functional Assessment-Based Intervention</a:t>
            </a:r>
          </a:p>
        </p:txBody>
      </p:sp>
      <p:pic>
        <p:nvPicPr>
          <p:cNvPr id="4" name="Picture 1" descr="Functional Assessment-based Interventio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2">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21568" y="430"/>
            <a:ext cx="1170432" cy="1827939"/>
          </a:xfrm>
          <a:prstGeom prst="rect">
            <a:avLst/>
          </a:prstGeom>
        </p:spPr>
      </p:pic>
    </p:spTree>
    <p:extLst>
      <p:ext uri="{BB962C8B-B14F-4D97-AF65-F5344CB8AC3E}">
        <p14:creationId xmlns:p14="http://schemas.microsoft.com/office/powerpoint/2010/main" val="4155604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The Tier 3 Process module cover">
            <a:extLst>
              <a:ext uri="{FF2B5EF4-FFF2-40B4-BE49-F238E27FC236}">
                <a16:creationId xmlns:a16="http://schemas.microsoft.com/office/drawing/2014/main" id="{01E279A9-99F4-07E6-E8A4-7FAEB552C4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8064" y="2023500"/>
            <a:ext cx="1683102"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7FCF86E1-3E98-4422-6478-91925959372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1</a:t>
            </a:r>
          </a:p>
        </p:txBody>
      </p:sp>
      <p:pic>
        <p:nvPicPr>
          <p:cNvPr id="15" name="Picture" descr="Image of a man with a speech bubble asking &quot;How do I decide when the entry criteria are similar for multiple interventions?&quot;">
            <a:extLst>
              <a:ext uri="{FF2B5EF4-FFF2-40B4-BE49-F238E27FC236}">
                <a16:creationId xmlns:a16="http://schemas.microsoft.com/office/drawing/2014/main" id="{17C1CA03-6FFA-7AA2-07FF-0CFA84077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334" y="1690688"/>
            <a:ext cx="4623745" cy="6858000"/>
          </a:xfrm>
          <a:prstGeom prst="rect">
            <a:avLst/>
          </a:prstGeom>
        </p:spPr>
      </p:pic>
      <p:grpSp>
        <p:nvGrpSpPr>
          <p:cNvPr id="16" name="Image" descr="Three intervention grids, includes grids for Direct Behavior Rating, Behavior Contract, and Secondary (Tier 2)">
            <a:extLst>
              <a:ext uri="{FF2B5EF4-FFF2-40B4-BE49-F238E27FC236}">
                <a16:creationId xmlns:a16="http://schemas.microsoft.com/office/drawing/2014/main" id="{8A4B25B6-2F64-C8DA-EE78-798947164F09}"/>
              </a:ext>
            </a:extLst>
          </p:cNvPr>
          <p:cNvGrpSpPr/>
          <p:nvPr/>
        </p:nvGrpSpPr>
        <p:grpSpPr>
          <a:xfrm>
            <a:off x="5978107" y="1537949"/>
            <a:ext cx="6023270" cy="5155769"/>
            <a:chOff x="5978107" y="1537949"/>
            <a:chExt cx="6023270" cy="5155769"/>
          </a:xfrm>
        </p:grpSpPr>
        <p:pic>
          <p:nvPicPr>
            <p:cNvPr id="7" name="Picture 3">
              <a:extLst>
                <a:ext uri="{FF2B5EF4-FFF2-40B4-BE49-F238E27FC236}">
                  <a16:creationId xmlns:a16="http://schemas.microsoft.com/office/drawing/2014/main" id="{DDCC85FC-B92C-4622-DC62-8A4F148EDA72}"/>
                </a:ext>
              </a:extLst>
            </p:cNvPr>
            <p:cNvPicPr/>
            <p:nvPr/>
          </p:nvPicPr>
          <p:blipFill>
            <a:blip r:embed="rId4" cstate="screen">
              <a:extLst>
                <a:ext uri="{28A0092B-C50C-407E-A947-70E740481C1C}">
                  <a14:useLocalDpi xmlns:a14="http://schemas.microsoft.com/office/drawing/2010/main"/>
                </a:ext>
              </a:extLst>
            </a:blip>
            <a:srcRect l="5425" t="5324" r="4925" b="4166"/>
            <a:stretch/>
          </p:blipFill>
          <p:spPr>
            <a:xfrm>
              <a:off x="5978107" y="1537949"/>
              <a:ext cx="3841972" cy="3118137"/>
            </a:xfrm>
            <a:prstGeom prst="rect">
              <a:avLst/>
            </a:prstGeom>
            <a:ln>
              <a:solidFill>
                <a:schemeClr val="tx1"/>
              </a:solidFill>
            </a:ln>
          </p:spPr>
        </p:pic>
        <p:pic>
          <p:nvPicPr>
            <p:cNvPr id="11" name="Picture 2">
              <a:extLst>
                <a:ext uri="{FF2B5EF4-FFF2-40B4-BE49-F238E27FC236}">
                  <a16:creationId xmlns:a16="http://schemas.microsoft.com/office/drawing/2014/main" id="{DB14917C-600F-6CF5-9DD8-D520C8D85E2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69157" y="2499761"/>
              <a:ext cx="3973421" cy="3182676"/>
            </a:xfrm>
            <a:prstGeom prst="rect">
              <a:avLst/>
            </a:prstGeom>
            <a:ln>
              <a:solidFill>
                <a:schemeClr val="tx1"/>
              </a:solidFill>
            </a:ln>
          </p:spPr>
        </p:pic>
        <p:pic>
          <p:nvPicPr>
            <p:cNvPr id="14" name="Picture 1">
              <a:extLst>
                <a:ext uri="{FF2B5EF4-FFF2-40B4-BE49-F238E27FC236}">
                  <a16:creationId xmlns:a16="http://schemas.microsoft.com/office/drawing/2014/main" id="{DAD0C0BA-54E9-9557-7AB0-6BE6E21FC4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07201" y="4091099"/>
              <a:ext cx="4294176" cy="2602619"/>
            </a:xfrm>
            <a:prstGeom prst="rect">
              <a:avLst/>
            </a:prstGeom>
            <a:ln>
              <a:solidFill>
                <a:schemeClr val="tx1"/>
              </a:solidFill>
            </a:ln>
          </p:spPr>
        </p:pic>
      </p:grpSp>
    </p:spTree>
    <p:extLst>
      <p:ext uri="{BB962C8B-B14F-4D97-AF65-F5344CB8AC3E}">
        <p14:creationId xmlns:p14="http://schemas.microsoft.com/office/powerpoint/2010/main" val="4221317653"/>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F9856297-9E2B-49F5-A5EC-8955A80FD1DA}">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F777F3-6079-4545-82A1-8899C1BF4B17}">
  <ds:schemaRefs>
    <ds:schemaRef ds:uri="http://schemas.microsoft.com/office/2006/metadata/properties"/>
    <ds:schemaRef ds:uri="http://www.w3.org/XML/1998/namespace"/>
    <ds:schemaRef ds:uri="http://purl.org/dc/terms/"/>
    <ds:schemaRef ds:uri="ede146cc-ecaa-4210-9e24-4bb62ea35dd6"/>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a235ba24-0017-43d1-bba7-85df926f0576"/>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TotalTime>
  <Words>5449</Words>
  <Application>Microsoft Office PowerPoint</Application>
  <PresentationFormat>Widescreen</PresentationFormat>
  <Paragraphs>589</Paragraphs>
  <Slides>128</Slides>
  <Notes>47</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128</vt:i4>
      </vt:variant>
    </vt:vector>
  </HeadingPairs>
  <TitlesOfParts>
    <vt:vector size="140" baseType="lpstr">
      <vt:lpstr>MS PGothic</vt:lpstr>
      <vt:lpstr>System Font Regular</vt:lpstr>
      <vt:lpstr>Aptos</vt:lpstr>
      <vt:lpstr>Arial</vt:lpstr>
      <vt:lpstr>Calibri</vt:lpstr>
      <vt:lpstr>Century Gothic</vt:lpstr>
      <vt:lpstr>Courier New</vt:lpstr>
      <vt:lpstr>Roboto</vt:lpstr>
      <vt:lpstr>Segoe UI</vt:lpstr>
      <vt:lpstr>Times New Roman</vt:lpstr>
      <vt:lpstr>Wingdings</vt:lpstr>
      <vt:lpstr>Ci3T</vt:lpstr>
      <vt:lpstr>Implementing Comprehensive, Integrated, Three-tiered (Ci3T) Models: Using Data to Inform Instruction</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Session Outcomes</vt:lpstr>
      <vt:lpstr>Agenda</vt:lpstr>
      <vt:lpstr>Accessing Professional Learning Materials</vt:lpstr>
      <vt:lpstr>Materials for Today’s Session</vt:lpstr>
      <vt:lpstr>Ci3T Leadership Team Agenda Template</vt:lpstr>
      <vt:lpstr>Coaching Protocol</vt:lpstr>
      <vt:lpstr>Preparing to Collect and Use Social Validity and Treatment Integrity Data</vt:lpstr>
      <vt:lpstr>Session Outcomes</vt:lpstr>
      <vt:lpstr>Essential Components of Primary (Tier 1) Prevention Efforts</vt:lpstr>
      <vt:lpstr>Preparing to Collect SV &amp; TI Data</vt:lpstr>
      <vt:lpstr>Tiered Fidelity Inventory</vt:lpstr>
      <vt:lpstr>PowerPoint Presentation</vt:lpstr>
      <vt:lpstr>PowerPoint Presentation</vt:lpstr>
      <vt:lpstr>Tiered Fidelity Inventory: Tips for Success</vt:lpstr>
      <vt:lpstr>Ci3T Treatment Integrity: Direct Observation</vt:lpstr>
      <vt:lpstr>Sneak Peek: Implementation Session 3</vt:lpstr>
      <vt:lpstr>PowerPoint Presentation</vt:lpstr>
      <vt:lpstr>Systematic Screening in a Ci3T Model of Prevention</vt:lpstr>
      <vt:lpstr>Session Outcomes</vt:lpstr>
      <vt:lpstr>Essential Components of Primary (Tier 1) Prevention Efforts</vt:lpstr>
      <vt:lpstr>Systematic Screening … Logistics</vt:lpstr>
      <vt:lpstr>Behavior Screening</vt:lpstr>
      <vt:lpstr>Systematic Behavior Screening</vt:lpstr>
      <vt:lpstr>PowerPoint Presentation</vt:lpstr>
      <vt:lpstr>PowerPoint Presentation</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PowerPoint Presentation</vt:lpstr>
      <vt:lpstr>PowerPoint Presentation</vt:lpstr>
      <vt:lpstr>Reviewing Screening Data</vt:lpstr>
      <vt:lpstr>Academic Screening</vt:lpstr>
      <vt:lpstr>Academic Screening</vt:lpstr>
      <vt:lpstr>Academic Screening</vt:lpstr>
      <vt:lpstr>Reviewing Multiple Sources of Data in an Integrated Way</vt:lpstr>
      <vt:lpstr>Sharing Systematic Screening Data</vt:lpstr>
      <vt:lpstr>PowerPoint Presentation</vt:lpstr>
      <vt:lpstr>Using Fall Screening Data to Inform Instruction</vt:lpstr>
      <vt:lpstr>Using Systematic Screening Data</vt:lpstr>
      <vt:lpstr>Jigsaw</vt:lpstr>
      <vt:lpstr>Jigsaw Room 1:  Using Fall Screening Data to Inform Primary (Tier 1) Prevention Efforts </vt:lpstr>
      <vt:lpstr>Data to Indicate a Focus on Tier 1</vt:lpstr>
      <vt:lpstr>Ci3T Primary (Tier 1) Plan</vt:lpstr>
      <vt:lpstr>Ci3T Primary (Tier 1) Plan</vt:lpstr>
      <vt:lpstr>A Focus on: Integrated Lesson Planning</vt:lpstr>
      <vt:lpstr>Integrated Lesson Plan</vt:lpstr>
      <vt:lpstr>Integrating Academic, Behavior and Social Domains Video</vt:lpstr>
      <vt:lpstr>Let’s Chat!</vt:lpstr>
      <vt:lpstr>Ci3T: An Integrated Approach</vt:lpstr>
      <vt:lpstr>Join us at future EMPOWER+ to learn more! 1</vt:lpstr>
      <vt:lpstr>A Focus on: Responding to Challenging Behavior</vt:lpstr>
      <vt:lpstr>Reactive Plan: Flow Chart for Responding to Challenging Behavior</vt:lpstr>
      <vt:lpstr>6-Step Instructional Approach for Responding to Challenging Behavior</vt:lpstr>
      <vt:lpstr>PowerPoint Presentation</vt:lpstr>
      <vt:lpstr>Let’s Chat!</vt:lpstr>
      <vt:lpstr>Module Connection! 6-Step Instructional Approach for Responding to Challenging Behavior</vt:lpstr>
      <vt:lpstr>Join us at future EMPOWER+ to learn more! 2</vt:lpstr>
      <vt:lpstr>Reflection</vt:lpstr>
      <vt:lpstr>Jigsaw Room 2: Using Fall Screening Data to Inform Teacher-Delivered, Low-Intensity Strategies</vt:lpstr>
      <vt:lpstr>Data to Indicate a Focus on Low-Intensity Teacher-Delivered Strategies </vt:lpstr>
      <vt:lpstr>Low-Intensity Teacher-Delivered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Chat!</vt:lpstr>
      <vt:lpstr>Module Connection! Instructional Feedback</vt:lpstr>
      <vt:lpstr>PowerPoint Presentation</vt:lpstr>
      <vt:lpstr>Resources to Support Implementation</vt:lpstr>
      <vt:lpstr>Family Resources</vt:lpstr>
      <vt:lpstr>Resource Spotlight!</vt:lpstr>
      <vt:lpstr>Join us at future EMPOWER+ to learn more! </vt:lpstr>
      <vt:lpstr>Reflection</vt:lpstr>
      <vt:lpstr>Jigsaw Room 3: Using Fall Screening Data to Inform Secondary (Tier 2) and Tertiary (Tier 3) Interventions</vt:lpstr>
      <vt:lpstr>Data to Indicate a Focus on Connecting Students to Tier 2 and Tier 3 Supports</vt:lpstr>
      <vt:lpstr>Clarifying Tier 2 and Tier 3 Supports</vt:lpstr>
      <vt:lpstr>Getting Started with Data-Informed Decision Making</vt:lpstr>
      <vt:lpstr>Tier 2 and Tier 3 Intervention Grids</vt:lpstr>
      <vt:lpstr>Secondary (Tier 2) Intervention Grid</vt:lpstr>
      <vt:lpstr>Tier 2: Recognize.Relax.Record</vt:lpstr>
      <vt:lpstr>Join us at future EMPOWER+ to learn more! 3</vt:lpstr>
      <vt:lpstr>Tertiary (Tier 3) Intervention Grid</vt:lpstr>
      <vt:lpstr>Tier 3: Functional Assessment-Based Intervention</vt:lpstr>
      <vt:lpstr>Join us at future EMPOWER+ to learn more! 4</vt:lpstr>
      <vt:lpstr>Selecting an Intervention</vt:lpstr>
      <vt:lpstr>Selecting an Intervention</vt:lpstr>
      <vt:lpstr>Let’s Practice Together!</vt:lpstr>
      <vt:lpstr>Document Decisions and Plan for Next Steps</vt:lpstr>
      <vt:lpstr>Document Decisions and Plan for Next Steps</vt:lpstr>
      <vt:lpstr>Module Connection! The Tier 2 Process: Using Data to Connect Students to Validated Supports</vt:lpstr>
      <vt:lpstr>Module Connection! The Tier 3 Process: Using Data to Connect Students to Validated Supports</vt:lpstr>
      <vt:lpstr>Reflection</vt:lpstr>
      <vt:lpstr>Facilitating Clear Communication and Collaborations with Stakeholders</vt:lpstr>
      <vt:lpstr>Session Outcomes</vt:lpstr>
      <vt:lpstr>PowerPoint Presentation</vt:lpstr>
      <vt:lpstr>Foundational Ci3T Implementation &amp; Professional Learning Activities</vt:lpstr>
      <vt:lpstr>Foundational Ci3T Implementation &amp; Professional Learning Activities</vt:lpstr>
      <vt:lpstr>Foundational Ci3T Implementation &amp; Professional Learning Activities</vt:lpstr>
      <vt:lpstr>Communicating and Collaborating with Families</vt:lpstr>
      <vt:lpstr>Communicating and Collaborating with Families</vt:lpstr>
      <vt:lpstr>Communicating and Collaborating with Families</vt:lpstr>
      <vt:lpstr>Communicating and Collaborating with Faculty and Staff</vt:lpstr>
      <vt:lpstr>Communicating and Collaborating with Faculty and Staff</vt:lpstr>
      <vt:lpstr>Communicating with Stakeholders</vt:lpstr>
      <vt:lpstr>PowerPoint Presentation</vt:lpstr>
      <vt:lpstr>Wrapping Up and Moving Forward</vt:lpstr>
      <vt:lpstr>Let’s Chat!</vt:lpstr>
      <vt:lpstr>Project EMPOWER+</vt:lpstr>
      <vt:lpstr>Ci3T Trainers and Coaches Calls </vt:lpstr>
      <vt:lpstr>Wrap Up and Preview</vt:lpstr>
      <vt:lpstr>Homework</vt:lpstr>
      <vt:lpstr>Action Planning</vt:lpstr>
      <vt:lpstr>Coaching Protocol Reminder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54</cp:revision>
  <dcterms:created xsi:type="dcterms:W3CDTF">2020-08-09T02:04:37Z</dcterms:created>
  <dcterms:modified xsi:type="dcterms:W3CDTF">2025-09-01T18:36:31Z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6613700.00000000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